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Arvo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Bowlby One SC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Arvo-bold.fntdata"/><Relationship Id="rId21" Type="http://schemas.openxmlformats.org/officeDocument/2006/relationships/font" Target="fonts/Arvo-regular.fntdata"/><Relationship Id="rId24" Type="http://schemas.openxmlformats.org/officeDocument/2006/relationships/font" Target="fonts/Arvo-boldItalic.fntdata"/><Relationship Id="rId23" Type="http://schemas.openxmlformats.org/officeDocument/2006/relationships/font" Target="fonts/Arv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owlbyOneSC-regular.fntdata"/><Relationship Id="rId25" Type="http://schemas.openxmlformats.org/officeDocument/2006/relationships/font" Target="fonts/Bebas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34301cf2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34301cf2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2ecb60be0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2ecb60be0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3628a81ae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3628a81ae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4498c72c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4498c72c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d70ee74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ad70ee74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3628a81ae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3628a81ae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3a91f52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3a91f52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2ecb60be0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2ecb60be0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2ecb60be0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2ecb60be0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628a81ae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3628a81ae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12c4c92bf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12c4c92bf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3628a81ae_0_39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3628a81ae_0_39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2ecb60be0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2ecb60be0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2ecb60be0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2ecb60be0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3628a81a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3628a81a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26300"/>
            <a:ext cx="4720500" cy="21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93875" y="3462700"/>
            <a:ext cx="37404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13225" y="16877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1810500" y="3581400"/>
            <a:ext cx="5523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hasCustomPrompt="1" type="title"/>
          </p:nvPr>
        </p:nvSpPr>
        <p:spPr>
          <a:xfrm>
            <a:off x="1335763" y="131113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679513" y="2317708"/>
            <a:ext cx="2587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hasCustomPrompt="1" idx="2" type="title"/>
          </p:nvPr>
        </p:nvSpPr>
        <p:spPr>
          <a:xfrm>
            <a:off x="3896313" y="131113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3240063" y="2317708"/>
            <a:ext cx="2587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4" type="title"/>
          </p:nvPr>
        </p:nvSpPr>
        <p:spPr>
          <a:xfrm>
            <a:off x="6534138" y="1311138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5879088" y="2317708"/>
            <a:ext cx="2585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6" type="title"/>
          </p:nvPr>
        </p:nvSpPr>
        <p:spPr>
          <a:xfrm>
            <a:off x="1335763" y="302852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679513" y="4038755"/>
            <a:ext cx="2587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8" type="title"/>
          </p:nvPr>
        </p:nvSpPr>
        <p:spPr>
          <a:xfrm>
            <a:off x="3896313" y="302852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9" type="subTitle"/>
          </p:nvPr>
        </p:nvSpPr>
        <p:spPr>
          <a:xfrm>
            <a:off x="3240063" y="4038755"/>
            <a:ext cx="2587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6534138" y="302852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5879088" y="4038755"/>
            <a:ext cx="2585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6" type="subTitle"/>
          </p:nvPr>
        </p:nvSpPr>
        <p:spPr>
          <a:xfrm>
            <a:off x="679513" y="1832900"/>
            <a:ext cx="2587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7" type="subTitle"/>
          </p:nvPr>
        </p:nvSpPr>
        <p:spPr>
          <a:xfrm>
            <a:off x="3240063" y="1832900"/>
            <a:ext cx="2587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8" type="subTitle"/>
          </p:nvPr>
        </p:nvSpPr>
        <p:spPr>
          <a:xfrm>
            <a:off x="5879088" y="1832900"/>
            <a:ext cx="2585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9" type="subTitle"/>
          </p:nvPr>
        </p:nvSpPr>
        <p:spPr>
          <a:xfrm>
            <a:off x="679513" y="3558225"/>
            <a:ext cx="2587800" cy="484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0" type="subTitle"/>
          </p:nvPr>
        </p:nvSpPr>
        <p:spPr>
          <a:xfrm>
            <a:off x="3240063" y="3558225"/>
            <a:ext cx="2587800" cy="484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21" type="subTitle"/>
          </p:nvPr>
        </p:nvSpPr>
        <p:spPr>
          <a:xfrm>
            <a:off x="5879088" y="3558225"/>
            <a:ext cx="2585400" cy="484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 SC"/>
              <a:buNone/>
              <a:defRPr sz="2000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149525" y="2204750"/>
            <a:ext cx="4950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458125" y="714575"/>
            <a:ext cx="6227700" cy="13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713225" y="2500850"/>
            <a:ext cx="3156900" cy="1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713225" y="1627250"/>
            <a:ext cx="3611400" cy="7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720200" y="2721950"/>
            <a:ext cx="31722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713225" y="1237800"/>
            <a:ext cx="3172200" cy="14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713225" y="1017725"/>
            <a:ext cx="77175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1279650" y="1838013"/>
            <a:ext cx="2208900" cy="336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subTitle"/>
          </p:nvPr>
        </p:nvSpPr>
        <p:spPr>
          <a:xfrm>
            <a:off x="713225" y="2118700"/>
            <a:ext cx="27753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3" type="subTitle"/>
          </p:nvPr>
        </p:nvSpPr>
        <p:spPr>
          <a:xfrm>
            <a:off x="3012893" y="3817250"/>
            <a:ext cx="31182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4" type="subTitle"/>
          </p:nvPr>
        </p:nvSpPr>
        <p:spPr>
          <a:xfrm>
            <a:off x="5678400" y="2118700"/>
            <a:ext cx="27525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5" type="subTitle"/>
          </p:nvPr>
        </p:nvSpPr>
        <p:spPr>
          <a:xfrm>
            <a:off x="3465593" y="3534463"/>
            <a:ext cx="2212800" cy="338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6" type="subTitle"/>
          </p:nvPr>
        </p:nvSpPr>
        <p:spPr>
          <a:xfrm>
            <a:off x="5678400" y="1838013"/>
            <a:ext cx="2212800" cy="336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715825" y="2661638"/>
            <a:ext cx="2432400" cy="7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2" type="subTitle"/>
          </p:nvPr>
        </p:nvSpPr>
        <p:spPr>
          <a:xfrm>
            <a:off x="3359194" y="3688838"/>
            <a:ext cx="2432400" cy="7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3" type="subTitle"/>
          </p:nvPr>
        </p:nvSpPr>
        <p:spPr>
          <a:xfrm>
            <a:off x="5998375" y="2661638"/>
            <a:ext cx="2432400" cy="7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4" type="subTitle"/>
          </p:nvPr>
        </p:nvSpPr>
        <p:spPr>
          <a:xfrm>
            <a:off x="715825" y="2337563"/>
            <a:ext cx="2432400" cy="2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5" type="subTitle"/>
          </p:nvPr>
        </p:nvSpPr>
        <p:spPr>
          <a:xfrm>
            <a:off x="3359194" y="3373400"/>
            <a:ext cx="24324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6" type="subTitle"/>
          </p:nvPr>
        </p:nvSpPr>
        <p:spPr>
          <a:xfrm>
            <a:off x="5998375" y="2337563"/>
            <a:ext cx="2432400" cy="2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225" y="2150850"/>
            <a:ext cx="497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3225" y="1285000"/>
            <a:ext cx="3858900" cy="10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865025" y="3131225"/>
            <a:ext cx="38589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1043461" y="1907290"/>
            <a:ext cx="2867100" cy="34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2" type="subTitle"/>
          </p:nvPr>
        </p:nvSpPr>
        <p:spPr>
          <a:xfrm>
            <a:off x="1043461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3" type="subTitle"/>
          </p:nvPr>
        </p:nvSpPr>
        <p:spPr>
          <a:xfrm>
            <a:off x="5233439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4" type="subTitle"/>
          </p:nvPr>
        </p:nvSpPr>
        <p:spPr>
          <a:xfrm>
            <a:off x="1043461" y="41237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5" type="subTitle"/>
          </p:nvPr>
        </p:nvSpPr>
        <p:spPr>
          <a:xfrm>
            <a:off x="5233439" y="4123775"/>
            <a:ext cx="28671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6" type="subTitle"/>
          </p:nvPr>
        </p:nvSpPr>
        <p:spPr>
          <a:xfrm>
            <a:off x="1043461" y="3761690"/>
            <a:ext cx="2867100" cy="34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7" type="subTitle"/>
          </p:nvPr>
        </p:nvSpPr>
        <p:spPr>
          <a:xfrm>
            <a:off x="5233439" y="1907290"/>
            <a:ext cx="2867100" cy="34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8" type="subTitle"/>
          </p:nvPr>
        </p:nvSpPr>
        <p:spPr>
          <a:xfrm>
            <a:off x="5233439" y="3761690"/>
            <a:ext cx="2867100" cy="347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" type="subTitle"/>
          </p:nvPr>
        </p:nvSpPr>
        <p:spPr>
          <a:xfrm>
            <a:off x="717648" y="2196486"/>
            <a:ext cx="2427300" cy="57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2" type="subTitle"/>
          </p:nvPr>
        </p:nvSpPr>
        <p:spPr>
          <a:xfrm>
            <a:off x="3356049" y="2196486"/>
            <a:ext cx="2432400" cy="57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3" type="subTitle"/>
          </p:nvPr>
        </p:nvSpPr>
        <p:spPr>
          <a:xfrm>
            <a:off x="5999550" y="2196486"/>
            <a:ext cx="2432400" cy="57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4" type="subTitle"/>
          </p:nvPr>
        </p:nvSpPr>
        <p:spPr>
          <a:xfrm>
            <a:off x="717648" y="4032578"/>
            <a:ext cx="2427300" cy="57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5" type="subTitle"/>
          </p:nvPr>
        </p:nvSpPr>
        <p:spPr>
          <a:xfrm>
            <a:off x="3356049" y="4032578"/>
            <a:ext cx="2432400" cy="57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6" type="subTitle"/>
          </p:nvPr>
        </p:nvSpPr>
        <p:spPr>
          <a:xfrm>
            <a:off x="5999550" y="4032578"/>
            <a:ext cx="2432400" cy="57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7" type="subTitle"/>
          </p:nvPr>
        </p:nvSpPr>
        <p:spPr>
          <a:xfrm>
            <a:off x="717648" y="1916906"/>
            <a:ext cx="2427300" cy="338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8" type="subTitle"/>
          </p:nvPr>
        </p:nvSpPr>
        <p:spPr>
          <a:xfrm>
            <a:off x="3356049" y="1916906"/>
            <a:ext cx="2432400" cy="338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9" type="subTitle"/>
          </p:nvPr>
        </p:nvSpPr>
        <p:spPr>
          <a:xfrm>
            <a:off x="5999550" y="1916906"/>
            <a:ext cx="2432400" cy="338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3" type="subTitle"/>
          </p:nvPr>
        </p:nvSpPr>
        <p:spPr>
          <a:xfrm>
            <a:off x="717648" y="3748456"/>
            <a:ext cx="2427300" cy="34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4" type="subTitle"/>
          </p:nvPr>
        </p:nvSpPr>
        <p:spPr>
          <a:xfrm>
            <a:off x="3356049" y="3748456"/>
            <a:ext cx="2432400" cy="34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5" type="subTitle"/>
          </p:nvPr>
        </p:nvSpPr>
        <p:spPr>
          <a:xfrm>
            <a:off x="5999550" y="3748456"/>
            <a:ext cx="2432400" cy="34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hasCustomPrompt="1" type="title"/>
          </p:nvPr>
        </p:nvSpPr>
        <p:spPr>
          <a:xfrm>
            <a:off x="2609232" y="2353125"/>
            <a:ext cx="11295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6" name="Google Shape;116;p23"/>
          <p:cNvSpPr txBox="1"/>
          <p:nvPr>
            <p:ph idx="1" type="subTitle"/>
          </p:nvPr>
        </p:nvSpPr>
        <p:spPr>
          <a:xfrm>
            <a:off x="2095032" y="3387135"/>
            <a:ext cx="21579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hasCustomPrompt="1" idx="2" type="title"/>
          </p:nvPr>
        </p:nvSpPr>
        <p:spPr>
          <a:xfrm>
            <a:off x="4695895" y="2353131"/>
            <a:ext cx="11340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8" name="Google Shape;118;p23"/>
          <p:cNvSpPr txBox="1"/>
          <p:nvPr>
            <p:ph idx="3" type="subTitle"/>
          </p:nvPr>
        </p:nvSpPr>
        <p:spPr>
          <a:xfrm>
            <a:off x="4183945" y="3387135"/>
            <a:ext cx="21579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hasCustomPrompt="1" idx="4" type="title"/>
          </p:nvPr>
        </p:nvSpPr>
        <p:spPr>
          <a:xfrm>
            <a:off x="6787075" y="2353131"/>
            <a:ext cx="11340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0" name="Google Shape;120;p23"/>
          <p:cNvSpPr txBox="1"/>
          <p:nvPr>
            <p:ph idx="5" type="subTitle"/>
          </p:nvPr>
        </p:nvSpPr>
        <p:spPr>
          <a:xfrm>
            <a:off x="6272875" y="3387135"/>
            <a:ext cx="21579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7" type="subTitle"/>
          </p:nvPr>
        </p:nvSpPr>
        <p:spPr>
          <a:xfrm>
            <a:off x="2095032" y="1533688"/>
            <a:ext cx="21579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8" type="subTitle"/>
          </p:nvPr>
        </p:nvSpPr>
        <p:spPr>
          <a:xfrm>
            <a:off x="4183945" y="1533688"/>
            <a:ext cx="21579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9" type="subTitle"/>
          </p:nvPr>
        </p:nvSpPr>
        <p:spPr>
          <a:xfrm>
            <a:off x="6272875" y="1533688"/>
            <a:ext cx="21579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Bowlby One SC"/>
              <a:buNone/>
              <a:defRPr sz="15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>
            <a:off x="4576381" y="539500"/>
            <a:ext cx="38499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4572000" y="1399450"/>
            <a:ext cx="3858900" cy="11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4"/>
          <p:cNvSpPr txBox="1"/>
          <p:nvPr/>
        </p:nvSpPr>
        <p:spPr>
          <a:xfrm rot="-1069">
            <a:off x="4576375" y="3415538"/>
            <a:ext cx="38589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rPr>
              <a:t>CREDITS: </a:t>
            </a:r>
            <a:r>
              <a:rPr lang="en" sz="12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rPr>
              <a:t>This presentation template was created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rPr>
              <a:t>,</a:t>
            </a:r>
            <a:r>
              <a:rPr lang="en" sz="12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rPr>
              <a:t> and includes icons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rPr>
              <a:t>,</a:t>
            </a:r>
            <a:r>
              <a:rPr lang="en" sz="12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rPr>
              <a:t> and infographics &amp; images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576475" y="4510175"/>
            <a:ext cx="939000" cy="196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3723" y="1126300"/>
            <a:ext cx="518852" cy="5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0" l="4866" r="3482" t="0"/>
          <a:stretch/>
        </p:blipFill>
        <p:spPr>
          <a:xfrm>
            <a:off x="4572000" y="-826725"/>
            <a:ext cx="3815301" cy="43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2627575"/>
            <a:ext cx="708051" cy="19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 rotWithShape="1">
          <a:blip r:embed="rId2">
            <a:alphaModFix/>
          </a:blip>
          <a:srcRect b="0" l="0" r="0" t="-18497"/>
          <a:stretch/>
        </p:blipFill>
        <p:spPr>
          <a:xfrm>
            <a:off x="-607750" y="-655350"/>
            <a:ext cx="3697876" cy="385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50" y="2197050"/>
            <a:ext cx="1083351" cy="30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882250"/>
            <a:ext cx="7717500" cy="3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969475" y="1828450"/>
            <a:ext cx="33192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4855275" y="1828450"/>
            <a:ext cx="33192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7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969475" y="2258000"/>
            <a:ext cx="3319200" cy="18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4855275" y="2258075"/>
            <a:ext cx="3319200" cy="18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13225" y="1091725"/>
            <a:ext cx="4545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713225" y="1925725"/>
            <a:ext cx="4050900" cy="21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713225" y="1123800"/>
            <a:ext cx="4699800" cy="28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13225" y="1455638"/>
            <a:ext cx="40452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713225" y="2171363"/>
            <a:ext cx="4045200" cy="15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81200" y="1741650"/>
            <a:ext cx="2839500" cy="19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owlby One SC"/>
              <a:buNone/>
              <a:defRPr sz="28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owlby One SC"/>
              <a:buNone/>
              <a:defRPr sz="28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owlby One SC"/>
              <a:buNone/>
              <a:defRPr sz="28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owlby One SC"/>
              <a:buNone/>
              <a:defRPr sz="28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owlby One SC"/>
              <a:buNone/>
              <a:defRPr sz="28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owlby One SC"/>
              <a:buNone/>
              <a:defRPr sz="28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owlby One SC"/>
              <a:buNone/>
              <a:defRPr sz="28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owlby One SC"/>
              <a:buNone/>
              <a:defRPr sz="28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owlby One SC"/>
              <a:buNone/>
              <a:defRPr sz="280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vo"/>
              <a:buChar char="●"/>
              <a:defRPr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vo"/>
              <a:buChar char="○"/>
              <a:defRPr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vo"/>
              <a:buChar char="■"/>
              <a:defRPr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vo"/>
              <a:buChar char="●"/>
              <a:defRPr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vo"/>
              <a:buChar char="○"/>
              <a:defRPr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vo"/>
              <a:buChar char="■"/>
              <a:defRPr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vo"/>
              <a:buChar char="●"/>
              <a:defRPr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vo"/>
              <a:buChar char="○"/>
              <a:defRPr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vo"/>
              <a:buChar char="■"/>
              <a:defRPr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Relationship Id="rId8" Type="http://schemas.openxmlformats.org/officeDocument/2006/relationships/image" Target="../media/image46.png"/><Relationship Id="rId11" Type="http://schemas.openxmlformats.org/officeDocument/2006/relationships/image" Target="../media/image44.png"/><Relationship Id="rId10" Type="http://schemas.openxmlformats.org/officeDocument/2006/relationships/image" Target="../media/image37.png"/><Relationship Id="rId13" Type="http://schemas.openxmlformats.org/officeDocument/2006/relationships/image" Target="../media/image43.png"/><Relationship Id="rId12" Type="http://schemas.openxmlformats.org/officeDocument/2006/relationships/image" Target="../media/image41.png"/><Relationship Id="rId15" Type="http://schemas.openxmlformats.org/officeDocument/2006/relationships/image" Target="../media/image47.png"/><Relationship Id="rId14" Type="http://schemas.openxmlformats.org/officeDocument/2006/relationships/image" Target="../media/image42.png"/><Relationship Id="rId17" Type="http://schemas.openxmlformats.org/officeDocument/2006/relationships/image" Target="../media/image48.png"/><Relationship Id="rId16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/>
          <p:nvPr/>
        </p:nvSpPr>
        <p:spPr>
          <a:xfrm>
            <a:off x="5030725" y="4476725"/>
            <a:ext cx="3453000" cy="26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"/>
          <p:cNvSpPr/>
          <p:nvPr/>
        </p:nvSpPr>
        <p:spPr>
          <a:xfrm>
            <a:off x="713225" y="3462850"/>
            <a:ext cx="4010700" cy="3396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"/>
          <p:cNvSpPr txBox="1"/>
          <p:nvPr>
            <p:ph type="ctrTitle"/>
          </p:nvPr>
        </p:nvSpPr>
        <p:spPr>
          <a:xfrm>
            <a:off x="713225" y="1126300"/>
            <a:ext cx="4720500" cy="21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Busqueda implacable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Las posiciones nunca tomadas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893875" y="3462700"/>
            <a:ext cx="37404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Ai Lab School</a:t>
            </a:r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715" y="1553120"/>
            <a:ext cx="2857051" cy="305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723" y="1126300"/>
            <a:ext cx="518852" cy="5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 rotWithShape="1">
          <a:blip r:embed="rId5">
            <a:alphaModFix/>
          </a:blip>
          <a:srcRect b="0" l="4866" r="3482" t="0"/>
          <a:stretch/>
        </p:blipFill>
        <p:spPr>
          <a:xfrm>
            <a:off x="4572000" y="-826725"/>
            <a:ext cx="3815301" cy="43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nuestras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Ponderaciones</a:t>
            </a:r>
            <a:endParaRPr/>
          </a:p>
        </p:txBody>
      </p:sp>
      <p:sp>
        <p:nvSpPr>
          <p:cNvPr id="308" name="Google Shape;308;p37"/>
          <p:cNvSpPr txBox="1"/>
          <p:nvPr/>
        </p:nvSpPr>
        <p:spPr>
          <a:xfrm>
            <a:off x="2785125" y="1017725"/>
            <a:ext cx="29607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D6A"/>
              </a:solidFill>
              <a:latin typeface="Bowlby One SC"/>
              <a:ea typeface="Bowlby One SC"/>
              <a:cs typeface="Bowlby One SC"/>
              <a:sym typeface="Bowlby One SC"/>
            </a:endParaRPr>
          </a:p>
        </p:txBody>
      </p:sp>
      <p:grpSp>
        <p:nvGrpSpPr>
          <p:cNvPr id="309" name="Google Shape;309;p37"/>
          <p:cNvGrpSpPr/>
          <p:nvPr/>
        </p:nvGrpSpPr>
        <p:grpSpPr>
          <a:xfrm>
            <a:off x="1466824" y="1900162"/>
            <a:ext cx="1683530" cy="1599186"/>
            <a:chOff x="4049800" y="640400"/>
            <a:chExt cx="858900" cy="858900"/>
          </a:xfrm>
        </p:grpSpPr>
        <p:sp>
          <p:nvSpPr>
            <p:cNvPr id="310" name="Google Shape;310;p37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8900962" name="adj1"/>
                <a:gd fmla="val 0" name="adj2"/>
                <a:gd fmla="val 25000" name="adj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37"/>
          <p:cNvGrpSpPr/>
          <p:nvPr/>
        </p:nvGrpSpPr>
        <p:grpSpPr>
          <a:xfrm rot="3221375">
            <a:off x="3401409" y="1900330"/>
            <a:ext cx="1683541" cy="1599176"/>
            <a:chOff x="4049800" y="640400"/>
            <a:chExt cx="858900" cy="858900"/>
          </a:xfrm>
        </p:grpSpPr>
        <p:sp>
          <p:nvSpPr>
            <p:cNvPr id="313" name="Google Shape;313;p37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20717585" name="adj1"/>
                <a:gd fmla="val 5485875" name="adj2"/>
                <a:gd fmla="val 24427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37"/>
          <p:cNvGrpSpPr/>
          <p:nvPr/>
        </p:nvGrpSpPr>
        <p:grpSpPr>
          <a:xfrm>
            <a:off x="5380460" y="1900162"/>
            <a:ext cx="1683530" cy="1599186"/>
            <a:chOff x="4049800" y="640400"/>
            <a:chExt cx="858900" cy="858900"/>
          </a:xfrm>
        </p:grpSpPr>
        <p:sp>
          <p:nvSpPr>
            <p:cNvPr id="316" name="Google Shape;316;p37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9858076" name="adj1"/>
                <a:gd fmla="val 1375564" name="adj2"/>
                <a:gd fmla="val 22752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37"/>
          <p:cNvSpPr txBox="1"/>
          <p:nvPr/>
        </p:nvSpPr>
        <p:spPr>
          <a:xfrm>
            <a:off x="1469407" y="3517631"/>
            <a:ext cx="1683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rPr>
              <a:t>Stack</a:t>
            </a:r>
            <a:endParaRPr>
              <a:solidFill>
                <a:schemeClr val="accent3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Bowlby One SC"/>
                <a:ea typeface="Bowlby One SC"/>
                <a:cs typeface="Bowlby One SC"/>
                <a:sym typeface="Bowlby One SC"/>
              </a:rPr>
              <a:t>60%</a:t>
            </a:r>
            <a:endParaRPr sz="1500">
              <a:solidFill>
                <a:schemeClr val="accent6"/>
              </a:solidFill>
              <a:latin typeface="Bowlby One SC"/>
              <a:ea typeface="Bowlby One SC"/>
              <a:cs typeface="Bowlby One SC"/>
              <a:sym typeface="Bowlby One SC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3401250" y="3517631"/>
            <a:ext cx="1683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rPr>
              <a:t>Github</a:t>
            </a:r>
            <a:endParaRPr>
              <a:solidFill>
                <a:schemeClr val="accent3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r>
              <a:rPr lang="en" sz="1500">
                <a:solidFill>
                  <a:schemeClr val="lt2"/>
                </a:solidFill>
                <a:latin typeface="Bowlby One SC"/>
                <a:ea typeface="Bowlby One SC"/>
                <a:cs typeface="Bowlby One SC"/>
                <a:sym typeface="Bowlby One SC"/>
              </a:rPr>
              <a:t>3</a:t>
            </a:r>
            <a:r>
              <a:rPr lang="en" sz="1500">
                <a:solidFill>
                  <a:schemeClr val="lt2"/>
                </a:solidFill>
                <a:latin typeface="Bowlby One SC"/>
                <a:ea typeface="Bowlby One SC"/>
                <a:cs typeface="Bowlby One SC"/>
                <a:sym typeface="Bowlby One SC"/>
              </a:rPr>
              <a:t>0%</a:t>
            </a:r>
            <a:endParaRPr sz="1500">
              <a:solidFill>
                <a:schemeClr val="lt2"/>
              </a:solidFill>
              <a:latin typeface="Bowlby One SC"/>
              <a:ea typeface="Bowlby One SC"/>
              <a:cs typeface="Bowlby One SC"/>
              <a:sym typeface="Bowlby One SC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5380274" y="3517631"/>
            <a:ext cx="21867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rPr>
              <a:t>Leetcode</a:t>
            </a:r>
            <a:endParaRPr>
              <a:solidFill>
                <a:schemeClr val="accent3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rPr>
              <a:t>10</a:t>
            </a:r>
            <a:r>
              <a:rPr lang="en" sz="1500">
                <a:solidFill>
                  <a:schemeClr val="accent4"/>
                </a:solidFill>
                <a:latin typeface="Bowlby One SC"/>
                <a:ea typeface="Bowlby One SC"/>
                <a:cs typeface="Bowlby One SC"/>
                <a:sym typeface="Bowlby One SC"/>
              </a:rPr>
              <a:t>%</a:t>
            </a:r>
            <a:endParaRPr sz="1500">
              <a:solidFill>
                <a:schemeClr val="accent4"/>
              </a:solidFill>
              <a:latin typeface="Bowlby One SC"/>
              <a:ea typeface="Bowlby One SC"/>
              <a:cs typeface="Bowlby One SC"/>
              <a:sym typeface="Bowlby One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/>
          <p:nvPr/>
        </p:nvSpPr>
        <p:spPr>
          <a:xfrm>
            <a:off x="3188250" y="3009675"/>
            <a:ext cx="2767500" cy="2767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3298050" y="3106685"/>
            <a:ext cx="2547900" cy="25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8"/>
          <p:cNvSpPr txBox="1"/>
          <p:nvPr>
            <p:ph idx="1" type="subTitle"/>
          </p:nvPr>
        </p:nvSpPr>
        <p:spPr>
          <a:xfrm>
            <a:off x="1458125" y="714575"/>
            <a:ext cx="6227700" cy="13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Leer de la atrevida delicadeza o estratagema ingeniosa de un desarrollador es una alegría rara</a:t>
            </a:r>
            <a:r>
              <a:rPr lang="en"/>
              <a:t>.”</a:t>
            </a:r>
            <a:endParaRPr/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291" y="3340624"/>
            <a:ext cx="4165350" cy="243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/>
          <p:nvPr/>
        </p:nvSpPr>
        <p:spPr>
          <a:xfrm>
            <a:off x="886675" y="1564650"/>
            <a:ext cx="3484800" cy="2926800"/>
          </a:xfrm>
          <a:prstGeom prst="roundRect">
            <a:avLst>
              <a:gd fmla="val 8378" name="adj"/>
            </a:avLst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"/>
          <p:cNvSpPr/>
          <p:nvPr/>
        </p:nvSpPr>
        <p:spPr>
          <a:xfrm>
            <a:off x="4772475" y="1564650"/>
            <a:ext cx="3484800" cy="2926800"/>
          </a:xfrm>
          <a:prstGeom prst="roundRect">
            <a:avLst>
              <a:gd fmla="val 8378" name="adj"/>
            </a:avLst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4855125" y="1655550"/>
            <a:ext cx="3319500" cy="2745000"/>
          </a:xfrm>
          <a:prstGeom prst="roundRect">
            <a:avLst>
              <a:gd fmla="val 83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969325" y="1655550"/>
            <a:ext cx="3319500" cy="2745000"/>
          </a:xfrm>
          <a:prstGeom prst="roundRect">
            <a:avLst>
              <a:gd fmla="val 837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COMPETITOR </a:t>
            </a:r>
            <a:r>
              <a:rPr lang="en"/>
              <a:t>ANALYSIS</a:t>
            </a:r>
            <a:endParaRPr/>
          </a:p>
        </p:txBody>
      </p:sp>
      <p:sp>
        <p:nvSpPr>
          <p:cNvPr id="338" name="Google Shape;338;p39"/>
          <p:cNvSpPr txBox="1"/>
          <p:nvPr>
            <p:ph idx="1" type="subTitle"/>
          </p:nvPr>
        </p:nvSpPr>
        <p:spPr>
          <a:xfrm>
            <a:off x="969475" y="1828450"/>
            <a:ext cx="33192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Programadores</a:t>
            </a:r>
            <a:r>
              <a:rPr lang="en"/>
              <a:t> </a:t>
            </a:r>
            <a:endParaRPr/>
          </a:p>
        </p:txBody>
      </p:sp>
      <p:sp>
        <p:nvSpPr>
          <p:cNvPr id="339" name="Google Shape;339;p39"/>
          <p:cNvSpPr txBox="1"/>
          <p:nvPr>
            <p:ph idx="2" type="subTitle"/>
          </p:nvPr>
        </p:nvSpPr>
        <p:spPr>
          <a:xfrm>
            <a:off x="4855275" y="1828450"/>
            <a:ext cx="33192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Reclutadores</a:t>
            </a:r>
            <a:endParaRPr/>
          </a:p>
        </p:txBody>
      </p:sp>
      <p:pic>
        <p:nvPicPr>
          <p:cNvPr id="340" name="Google Shape;3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675" y="3369800"/>
            <a:ext cx="1308974" cy="85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750" y="3353370"/>
            <a:ext cx="1308975" cy="89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4675" y="2355650"/>
            <a:ext cx="1223300" cy="83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6750" y="2355649"/>
            <a:ext cx="1223299" cy="81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1250" y="2172850"/>
            <a:ext cx="2767245" cy="20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/>
          <p:nvPr/>
        </p:nvSpPr>
        <p:spPr>
          <a:xfrm>
            <a:off x="5439875" y="2960900"/>
            <a:ext cx="2143800" cy="265800"/>
          </a:xfrm>
          <a:prstGeom prst="rect">
            <a:avLst/>
          </a:prstGeom>
          <a:solidFill>
            <a:srgbClr val="9494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925" y="2760950"/>
            <a:ext cx="3589399" cy="218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50" y="2669450"/>
            <a:ext cx="3664425" cy="23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925" y="192575"/>
            <a:ext cx="3664425" cy="231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450" y="215450"/>
            <a:ext cx="3664425" cy="2272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¿</a:t>
            </a:r>
            <a:r>
              <a:rPr lang="en">
                <a:solidFill>
                  <a:schemeClr val="accent3"/>
                </a:solidFill>
              </a:rPr>
              <a:t>Qué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tenemos?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359" name="Google Shape;359;p41"/>
          <p:cNvPicPr preferRelativeResize="0"/>
          <p:nvPr/>
        </p:nvPicPr>
        <p:blipFill rotWithShape="1">
          <a:blip r:embed="rId3">
            <a:alphaModFix/>
          </a:blip>
          <a:srcRect b="35228" l="0" r="0" t="0"/>
          <a:stretch/>
        </p:blipFill>
        <p:spPr>
          <a:xfrm>
            <a:off x="3681800" y="1447651"/>
            <a:ext cx="1780350" cy="3695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/>
          <p:nvPr/>
        </p:nvSpPr>
        <p:spPr>
          <a:xfrm>
            <a:off x="1046450" y="983250"/>
            <a:ext cx="2767500" cy="2767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1156250" y="1080260"/>
            <a:ext cx="2547900" cy="25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/>
          <p:cNvSpPr txBox="1"/>
          <p:nvPr>
            <p:ph type="ctrTitle"/>
          </p:nvPr>
        </p:nvSpPr>
        <p:spPr>
          <a:xfrm>
            <a:off x="4576381" y="539500"/>
            <a:ext cx="38499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pic>
        <p:nvPicPr>
          <p:cNvPr id="367" name="Google Shape;367;p42"/>
          <p:cNvPicPr preferRelativeResize="0"/>
          <p:nvPr/>
        </p:nvPicPr>
        <p:blipFill rotWithShape="1">
          <a:blip r:embed="rId3">
            <a:alphaModFix/>
          </a:blip>
          <a:srcRect b="35897" l="0" r="0" t="0"/>
          <a:stretch/>
        </p:blipFill>
        <p:spPr>
          <a:xfrm>
            <a:off x="1308125" y="789371"/>
            <a:ext cx="2244150" cy="451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825" y="1807525"/>
            <a:ext cx="4179374" cy="26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028" y="2383651"/>
            <a:ext cx="540776" cy="5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36" y="2383657"/>
            <a:ext cx="468134" cy="51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3168297"/>
            <a:ext cx="665173" cy="36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7350" y="2091513"/>
            <a:ext cx="540775" cy="251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6626" y="2175985"/>
            <a:ext cx="665175" cy="243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7196" y="2164150"/>
            <a:ext cx="1057501" cy="244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2750" y="4064950"/>
            <a:ext cx="274600" cy="55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71812" y="4064950"/>
            <a:ext cx="235435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53975" y="2175975"/>
            <a:ext cx="540774" cy="58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98038" y="3817536"/>
            <a:ext cx="891663" cy="7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59573" y="3079605"/>
            <a:ext cx="738481" cy="154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79986" y="3308412"/>
            <a:ext cx="2251648" cy="13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3223" y="3804526"/>
            <a:ext cx="348074" cy="80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199450" y="2214675"/>
            <a:ext cx="1843011" cy="118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 rotWithShape="1">
          <a:blip r:embed="rId17">
            <a:alphaModFix/>
          </a:blip>
          <a:srcRect b="8406" l="8298" r="6500" t="64386"/>
          <a:stretch/>
        </p:blipFill>
        <p:spPr>
          <a:xfrm>
            <a:off x="1865975" y="751632"/>
            <a:ext cx="5569300" cy="1048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713225" y="3131225"/>
            <a:ext cx="4141500" cy="3396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 txBox="1"/>
          <p:nvPr>
            <p:ph type="title"/>
          </p:nvPr>
        </p:nvSpPr>
        <p:spPr>
          <a:xfrm>
            <a:off x="713225" y="1600750"/>
            <a:ext cx="607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 Cómo clasificar el nivel de un programador?</a:t>
            </a:r>
            <a:endParaRPr/>
          </a:p>
        </p:txBody>
      </p:sp>
      <p:sp>
        <p:nvSpPr>
          <p:cNvPr id="155" name="Google Shape;155;p29"/>
          <p:cNvSpPr txBox="1"/>
          <p:nvPr>
            <p:ph idx="2" type="title"/>
          </p:nvPr>
        </p:nvSpPr>
        <p:spPr>
          <a:xfrm>
            <a:off x="281150" y="312800"/>
            <a:ext cx="3858900" cy="10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865025" y="3131225"/>
            <a:ext cx="38589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9"/>
          <p:cNvSpPr/>
          <p:nvPr/>
        </p:nvSpPr>
        <p:spPr>
          <a:xfrm>
            <a:off x="5663275" y="1188000"/>
            <a:ext cx="2767500" cy="2767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9"/>
          <p:cNvSpPr/>
          <p:nvPr/>
        </p:nvSpPr>
        <p:spPr>
          <a:xfrm>
            <a:off x="5773075" y="1285010"/>
            <a:ext cx="2547900" cy="25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274" y="1467601"/>
            <a:ext cx="2140526" cy="51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81200" y="1741650"/>
            <a:ext cx="2839500" cy="19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 PICTURE IS WORTH</a:t>
            </a:r>
            <a:r>
              <a:rPr lang="en"/>
              <a:t> A THOUSAND WORDS</a:t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75" y="218800"/>
            <a:ext cx="8270526" cy="487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075" y="218800"/>
            <a:ext cx="6496700" cy="4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713225" y="1455638"/>
            <a:ext cx="40452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Desnivel </a:t>
            </a:r>
            <a:r>
              <a:rPr lang="en"/>
              <a:t>de posiciones</a:t>
            </a:r>
            <a:endParaRPr/>
          </a:p>
        </p:txBody>
      </p:sp>
      <p:sp>
        <p:nvSpPr>
          <p:cNvPr id="172" name="Google Shape;172;p31"/>
          <p:cNvSpPr txBox="1"/>
          <p:nvPr>
            <p:ph idx="1" type="subTitle"/>
          </p:nvPr>
        </p:nvSpPr>
        <p:spPr>
          <a:xfrm>
            <a:off x="713225" y="2171363"/>
            <a:ext cx="4045200" cy="15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Las bolsas de trabajo solo filtran los resultados de búsqueda pero no hay certeza de la veracidad de la información. Ni las probabilidades de obtenerlas son las correctas</a:t>
            </a:r>
            <a:br>
              <a:rPr lang="en"/>
            </a:br>
            <a:endParaRPr/>
          </a:p>
        </p:txBody>
      </p:sp>
      <p:sp>
        <p:nvSpPr>
          <p:cNvPr id="173" name="Google Shape;173;p31"/>
          <p:cNvSpPr/>
          <p:nvPr/>
        </p:nvSpPr>
        <p:spPr>
          <a:xfrm>
            <a:off x="5663350" y="1188000"/>
            <a:ext cx="2767500" cy="2767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/>
          <p:nvPr/>
        </p:nvSpPr>
        <p:spPr>
          <a:xfrm>
            <a:off x="5773150" y="1285010"/>
            <a:ext cx="2547900" cy="25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625" y="882250"/>
            <a:ext cx="2378099" cy="3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/>
          <p:nvPr/>
        </p:nvSpPr>
        <p:spPr>
          <a:xfrm>
            <a:off x="1426375" y="1296163"/>
            <a:ext cx="1011300" cy="1011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/>
          <p:nvPr/>
        </p:nvSpPr>
        <p:spPr>
          <a:xfrm>
            <a:off x="1511425" y="1381225"/>
            <a:ext cx="841200" cy="841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2"/>
          <p:cNvSpPr txBox="1"/>
          <p:nvPr>
            <p:ph idx="1" type="subTitle"/>
          </p:nvPr>
        </p:nvSpPr>
        <p:spPr>
          <a:xfrm>
            <a:off x="715825" y="2661638"/>
            <a:ext cx="2432400" cy="7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This planet is full of iron oxide dust</a:t>
            </a:r>
            <a:endParaRPr/>
          </a:p>
        </p:txBody>
      </p:sp>
      <p:sp>
        <p:nvSpPr>
          <p:cNvPr id="183" name="Google Shape;183;p32"/>
          <p:cNvSpPr txBox="1"/>
          <p:nvPr>
            <p:ph idx="2" type="subTitle"/>
          </p:nvPr>
        </p:nvSpPr>
        <p:spPr>
          <a:xfrm>
            <a:off x="3359194" y="3688838"/>
            <a:ext cx="2432400" cy="7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entire Solar System</a:t>
            </a:r>
            <a:endParaRPr/>
          </a:p>
        </p:txBody>
      </p:sp>
      <p:sp>
        <p:nvSpPr>
          <p:cNvPr id="184" name="Google Shape;18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estadisticas</a:t>
            </a:r>
            <a:endParaRPr/>
          </a:p>
        </p:txBody>
      </p:sp>
      <p:grpSp>
        <p:nvGrpSpPr>
          <p:cNvPr id="185" name="Google Shape;185;p32"/>
          <p:cNvGrpSpPr/>
          <p:nvPr/>
        </p:nvGrpSpPr>
        <p:grpSpPr>
          <a:xfrm>
            <a:off x="1651763" y="1523617"/>
            <a:ext cx="560523" cy="556376"/>
            <a:chOff x="1510928" y="1301601"/>
            <a:chExt cx="443347" cy="440067"/>
          </a:xfrm>
        </p:grpSpPr>
        <p:sp>
          <p:nvSpPr>
            <p:cNvPr id="186" name="Google Shape;186;p32"/>
            <p:cNvSpPr/>
            <p:nvPr/>
          </p:nvSpPr>
          <p:spPr>
            <a:xfrm>
              <a:off x="1700862" y="1334570"/>
              <a:ext cx="224687" cy="226053"/>
            </a:xfrm>
            <a:custGeom>
              <a:rect b="b" l="l" r="r" t="t"/>
              <a:pathLst>
                <a:path extrusionOk="0" h="5794" w="5759">
                  <a:moveTo>
                    <a:pt x="934" y="1"/>
                  </a:moveTo>
                  <a:cubicBezTo>
                    <a:pt x="681" y="1"/>
                    <a:pt x="427" y="98"/>
                    <a:pt x="234" y="292"/>
                  </a:cubicBezTo>
                  <a:lnTo>
                    <a:pt x="1" y="525"/>
                  </a:lnTo>
                  <a:lnTo>
                    <a:pt x="117" y="1576"/>
                  </a:lnTo>
                  <a:lnTo>
                    <a:pt x="4334" y="5794"/>
                  </a:lnTo>
                  <a:lnTo>
                    <a:pt x="5138" y="5663"/>
                  </a:lnTo>
                  <a:lnTo>
                    <a:pt x="5371" y="5429"/>
                  </a:lnTo>
                  <a:cubicBezTo>
                    <a:pt x="5758" y="5042"/>
                    <a:pt x="5758" y="4415"/>
                    <a:pt x="5371" y="4028"/>
                  </a:cubicBezTo>
                  <a:lnTo>
                    <a:pt x="1635" y="292"/>
                  </a:lnTo>
                  <a:cubicBezTo>
                    <a:pt x="1442" y="98"/>
                    <a:pt x="1188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1782876" y="1418808"/>
              <a:ext cx="142678" cy="141820"/>
            </a:xfrm>
            <a:custGeom>
              <a:rect b="b" l="l" r="r" t="t"/>
              <a:pathLst>
                <a:path extrusionOk="0" h="3635" w="3657">
                  <a:moveTo>
                    <a:pt x="1401" y="1"/>
                  </a:moveTo>
                  <a:lnTo>
                    <a:pt x="0" y="1402"/>
                  </a:lnTo>
                  <a:lnTo>
                    <a:pt x="2232" y="3635"/>
                  </a:lnTo>
                  <a:lnTo>
                    <a:pt x="3036" y="3504"/>
                  </a:lnTo>
                  <a:lnTo>
                    <a:pt x="3269" y="3270"/>
                  </a:lnTo>
                  <a:cubicBezTo>
                    <a:pt x="3656" y="2883"/>
                    <a:pt x="3656" y="2256"/>
                    <a:pt x="3269" y="1869"/>
                  </a:cubicBezTo>
                  <a:lnTo>
                    <a:pt x="1401" y="1"/>
                  </a:ln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1510928" y="1630123"/>
              <a:ext cx="115406" cy="111544"/>
            </a:xfrm>
            <a:custGeom>
              <a:rect b="b" l="l" r="r" t="t"/>
              <a:pathLst>
                <a:path extrusionOk="0" h="2859" w="2958">
                  <a:moveTo>
                    <a:pt x="622" y="0"/>
                  </a:moveTo>
                  <a:lnTo>
                    <a:pt x="387" y="234"/>
                  </a:lnTo>
                  <a:cubicBezTo>
                    <a:pt x="1" y="619"/>
                    <a:pt x="1" y="1248"/>
                    <a:pt x="387" y="1635"/>
                  </a:cubicBezTo>
                  <a:lnTo>
                    <a:pt x="1322" y="2569"/>
                  </a:lnTo>
                  <a:cubicBezTo>
                    <a:pt x="1515" y="2762"/>
                    <a:pt x="1769" y="2859"/>
                    <a:pt x="2022" y="2859"/>
                  </a:cubicBezTo>
                  <a:cubicBezTo>
                    <a:pt x="2276" y="2859"/>
                    <a:pt x="2530" y="2762"/>
                    <a:pt x="2723" y="2569"/>
                  </a:cubicBezTo>
                  <a:lnTo>
                    <a:pt x="2957" y="2335"/>
                  </a:lnTo>
                  <a:lnTo>
                    <a:pt x="2957" y="1401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1544248" y="1657395"/>
              <a:ext cx="82088" cy="84272"/>
            </a:xfrm>
            <a:custGeom>
              <a:rect b="b" l="l" r="r" t="t"/>
              <a:pathLst>
                <a:path extrusionOk="0" h="2160" w="2104">
                  <a:moveTo>
                    <a:pt x="1402" y="1"/>
                  </a:moveTo>
                  <a:lnTo>
                    <a:pt x="1" y="1403"/>
                  </a:lnTo>
                  <a:lnTo>
                    <a:pt x="468" y="1870"/>
                  </a:lnTo>
                  <a:cubicBezTo>
                    <a:pt x="661" y="2063"/>
                    <a:pt x="915" y="2160"/>
                    <a:pt x="1168" y="2160"/>
                  </a:cubicBezTo>
                  <a:cubicBezTo>
                    <a:pt x="1422" y="2160"/>
                    <a:pt x="1676" y="2063"/>
                    <a:pt x="1869" y="1870"/>
                  </a:cubicBezTo>
                  <a:lnTo>
                    <a:pt x="2103" y="1636"/>
                  </a:lnTo>
                  <a:lnTo>
                    <a:pt x="2103" y="702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1535196" y="1506088"/>
              <a:ext cx="216377" cy="215168"/>
            </a:xfrm>
            <a:custGeom>
              <a:rect b="b" l="l" r="r" t="t"/>
              <a:pathLst>
                <a:path extrusionOk="0" h="5515" w="5546">
                  <a:moveTo>
                    <a:pt x="3313" y="1"/>
                  </a:moveTo>
                  <a:cubicBezTo>
                    <a:pt x="3228" y="1"/>
                    <a:pt x="3143" y="33"/>
                    <a:pt x="3079" y="99"/>
                  </a:cubicBezTo>
                  <a:lnTo>
                    <a:pt x="0" y="3179"/>
                  </a:lnTo>
                  <a:lnTo>
                    <a:pt x="2335" y="5514"/>
                  </a:lnTo>
                  <a:lnTo>
                    <a:pt x="5414" y="2434"/>
                  </a:lnTo>
                  <a:cubicBezTo>
                    <a:pt x="5545" y="2306"/>
                    <a:pt x="5545" y="2095"/>
                    <a:pt x="5414" y="1967"/>
                  </a:cubicBezTo>
                  <a:lnTo>
                    <a:pt x="3546" y="99"/>
                  </a:lnTo>
                  <a:cubicBezTo>
                    <a:pt x="3482" y="33"/>
                    <a:pt x="3397" y="1"/>
                    <a:pt x="3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1580729" y="1546392"/>
              <a:ext cx="170847" cy="174865"/>
            </a:xfrm>
            <a:custGeom>
              <a:rect b="b" l="l" r="r" t="t"/>
              <a:pathLst>
                <a:path extrusionOk="0" h="4482" w="4379">
                  <a:moveTo>
                    <a:pt x="3313" y="0"/>
                  </a:moveTo>
                  <a:lnTo>
                    <a:pt x="1" y="3314"/>
                  </a:lnTo>
                  <a:lnTo>
                    <a:pt x="1168" y="4481"/>
                  </a:lnTo>
                  <a:lnTo>
                    <a:pt x="4247" y="1401"/>
                  </a:lnTo>
                  <a:cubicBezTo>
                    <a:pt x="4378" y="1273"/>
                    <a:pt x="4378" y="1062"/>
                    <a:pt x="4247" y="934"/>
                  </a:cubicBezTo>
                  <a:lnTo>
                    <a:pt x="3313" y="0"/>
                  </a:ln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1612099" y="1597465"/>
              <a:ext cx="48105" cy="45570"/>
            </a:xfrm>
            <a:custGeom>
              <a:rect b="b" l="l" r="r" t="t"/>
              <a:pathLst>
                <a:path extrusionOk="0" h="1168" w="1233">
                  <a:moveTo>
                    <a:pt x="869" y="0"/>
                  </a:moveTo>
                  <a:cubicBezTo>
                    <a:pt x="787" y="0"/>
                    <a:pt x="705" y="31"/>
                    <a:pt x="641" y="92"/>
                  </a:cubicBezTo>
                  <a:lnTo>
                    <a:pt x="130" y="604"/>
                  </a:lnTo>
                  <a:cubicBezTo>
                    <a:pt x="1" y="733"/>
                    <a:pt x="1" y="942"/>
                    <a:pt x="130" y="1071"/>
                  </a:cubicBezTo>
                  <a:cubicBezTo>
                    <a:pt x="194" y="1135"/>
                    <a:pt x="279" y="1167"/>
                    <a:pt x="363" y="1167"/>
                  </a:cubicBezTo>
                  <a:cubicBezTo>
                    <a:pt x="448" y="1167"/>
                    <a:pt x="532" y="1135"/>
                    <a:pt x="597" y="1071"/>
                  </a:cubicBezTo>
                  <a:lnTo>
                    <a:pt x="1108" y="559"/>
                  </a:lnTo>
                  <a:cubicBezTo>
                    <a:pt x="1233" y="430"/>
                    <a:pt x="1230" y="224"/>
                    <a:pt x="1103" y="97"/>
                  </a:cubicBezTo>
                  <a:cubicBezTo>
                    <a:pt x="1038" y="32"/>
                    <a:pt x="954" y="0"/>
                    <a:pt x="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1617132" y="1601055"/>
              <a:ext cx="43307" cy="42019"/>
            </a:xfrm>
            <a:custGeom>
              <a:rect b="b" l="l" r="r" t="t"/>
              <a:pathLst>
                <a:path extrusionOk="0" h="1077" w="1110">
                  <a:moveTo>
                    <a:pt x="979" y="0"/>
                  </a:moveTo>
                  <a:lnTo>
                    <a:pt x="1" y="979"/>
                  </a:lnTo>
                  <a:cubicBezTo>
                    <a:pt x="64" y="1044"/>
                    <a:pt x="149" y="1076"/>
                    <a:pt x="234" y="1076"/>
                  </a:cubicBezTo>
                  <a:cubicBezTo>
                    <a:pt x="319" y="1076"/>
                    <a:pt x="404" y="1044"/>
                    <a:pt x="468" y="979"/>
                  </a:cubicBezTo>
                  <a:lnTo>
                    <a:pt x="979" y="467"/>
                  </a:lnTo>
                  <a:cubicBezTo>
                    <a:pt x="1109" y="339"/>
                    <a:pt x="1109" y="128"/>
                    <a:pt x="979" y="0"/>
                  </a:cubicBezTo>
                  <a:close/>
                </a:path>
              </a:pathLst>
            </a:custGeom>
            <a:solidFill>
              <a:srgbClr val="EC6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1626340" y="1355054"/>
              <a:ext cx="274978" cy="261830"/>
            </a:xfrm>
            <a:custGeom>
              <a:rect b="b" l="l" r="r" t="t"/>
              <a:pathLst>
                <a:path extrusionOk="0" h="6711" w="7048">
                  <a:moveTo>
                    <a:pt x="1911" y="0"/>
                  </a:moveTo>
                  <a:lnTo>
                    <a:pt x="1677" y="234"/>
                  </a:lnTo>
                  <a:cubicBezTo>
                    <a:pt x="0" y="1911"/>
                    <a:pt x="304" y="3998"/>
                    <a:pt x="510" y="4204"/>
                  </a:cubicBezTo>
                  <a:lnTo>
                    <a:pt x="2845" y="6539"/>
                  </a:lnTo>
                  <a:cubicBezTo>
                    <a:pt x="2929" y="6623"/>
                    <a:pt x="3252" y="6711"/>
                    <a:pt x="3709" y="6711"/>
                  </a:cubicBezTo>
                  <a:cubicBezTo>
                    <a:pt x="4519" y="6711"/>
                    <a:pt x="5750" y="6434"/>
                    <a:pt x="6814" y="5371"/>
                  </a:cubicBezTo>
                  <a:lnTo>
                    <a:pt x="7048" y="5138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1691771" y="1455288"/>
              <a:ext cx="209550" cy="161600"/>
            </a:xfrm>
            <a:custGeom>
              <a:rect b="b" l="l" r="r" t="t"/>
              <a:pathLst>
                <a:path extrusionOk="0" h="4142" w="5371">
                  <a:moveTo>
                    <a:pt x="2802" y="0"/>
                  </a:moveTo>
                  <a:lnTo>
                    <a:pt x="0" y="2802"/>
                  </a:lnTo>
                  <a:lnTo>
                    <a:pt x="1168" y="3970"/>
                  </a:lnTo>
                  <a:cubicBezTo>
                    <a:pt x="1252" y="4054"/>
                    <a:pt x="1575" y="4142"/>
                    <a:pt x="2032" y="4142"/>
                  </a:cubicBezTo>
                  <a:cubicBezTo>
                    <a:pt x="2842" y="4142"/>
                    <a:pt x="4073" y="3865"/>
                    <a:pt x="5137" y="2802"/>
                  </a:cubicBezTo>
                  <a:lnTo>
                    <a:pt x="5371" y="2569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1850726" y="1342061"/>
              <a:ext cx="64882" cy="62346"/>
            </a:xfrm>
            <a:custGeom>
              <a:rect b="b" l="l" r="r" t="t"/>
              <a:pathLst>
                <a:path extrusionOk="0" h="1598" w="1663">
                  <a:moveTo>
                    <a:pt x="1299" y="1"/>
                  </a:moveTo>
                  <a:cubicBezTo>
                    <a:pt x="1213" y="1"/>
                    <a:pt x="1128" y="34"/>
                    <a:pt x="1063" y="100"/>
                  </a:cubicBezTo>
                  <a:lnTo>
                    <a:pt x="129" y="1034"/>
                  </a:lnTo>
                  <a:cubicBezTo>
                    <a:pt x="0" y="1163"/>
                    <a:pt x="0" y="1372"/>
                    <a:pt x="129" y="1501"/>
                  </a:cubicBezTo>
                  <a:cubicBezTo>
                    <a:pt x="194" y="1565"/>
                    <a:pt x="278" y="1598"/>
                    <a:pt x="363" y="1598"/>
                  </a:cubicBezTo>
                  <a:cubicBezTo>
                    <a:pt x="447" y="1598"/>
                    <a:pt x="532" y="1565"/>
                    <a:pt x="596" y="1501"/>
                  </a:cubicBezTo>
                  <a:lnTo>
                    <a:pt x="1530" y="567"/>
                  </a:lnTo>
                  <a:cubicBezTo>
                    <a:pt x="1661" y="438"/>
                    <a:pt x="1663" y="228"/>
                    <a:pt x="1532" y="98"/>
                  </a:cubicBezTo>
                  <a:cubicBezTo>
                    <a:pt x="1468" y="33"/>
                    <a:pt x="1383" y="1"/>
                    <a:pt x="1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1812568" y="1301601"/>
              <a:ext cx="26140" cy="62775"/>
            </a:xfrm>
            <a:custGeom>
              <a:rect b="b" l="l" r="r" t="t"/>
              <a:pathLst>
                <a:path extrusionOk="0" h="1609" w="670">
                  <a:moveTo>
                    <a:pt x="336" y="1"/>
                  </a:moveTo>
                  <a:cubicBezTo>
                    <a:pt x="150" y="1"/>
                    <a:pt x="1" y="152"/>
                    <a:pt x="5" y="337"/>
                  </a:cubicBezTo>
                  <a:lnTo>
                    <a:pt x="5" y="1271"/>
                  </a:lnTo>
                  <a:cubicBezTo>
                    <a:pt x="1" y="1456"/>
                    <a:pt x="150" y="1608"/>
                    <a:pt x="336" y="1608"/>
                  </a:cubicBezTo>
                  <a:cubicBezTo>
                    <a:pt x="520" y="1608"/>
                    <a:pt x="669" y="1456"/>
                    <a:pt x="666" y="1271"/>
                  </a:cubicBezTo>
                  <a:lnTo>
                    <a:pt x="666" y="337"/>
                  </a:lnTo>
                  <a:cubicBezTo>
                    <a:pt x="669" y="152"/>
                    <a:pt x="520" y="1"/>
                    <a:pt x="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1892279" y="1417832"/>
              <a:ext cx="61995" cy="25789"/>
            </a:xfrm>
            <a:custGeom>
              <a:rect b="b" l="l" r="r" t="t"/>
              <a:pathLst>
                <a:path extrusionOk="0" h="661" w="1589">
                  <a:moveTo>
                    <a:pt x="331" y="0"/>
                  </a:moveTo>
                  <a:cubicBezTo>
                    <a:pt x="148" y="0"/>
                    <a:pt x="0" y="148"/>
                    <a:pt x="0" y="331"/>
                  </a:cubicBezTo>
                  <a:cubicBezTo>
                    <a:pt x="0" y="513"/>
                    <a:pt x="148" y="661"/>
                    <a:pt x="331" y="661"/>
                  </a:cubicBezTo>
                  <a:lnTo>
                    <a:pt x="1265" y="661"/>
                  </a:lnTo>
                  <a:cubicBezTo>
                    <a:pt x="1444" y="656"/>
                    <a:pt x="1588" y="510"/>
                    <a:pt x="1588" y="331"/>
                  </a:cubicBezTo>
                  <a:cubicBezTo>
                    <a:pt x="1588" y="151"/>
                    <a:pt x="1444" y="4"/>
                    <a:pt x="1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1855760" y="1345924"/>
              <a:ext cx="59771" cy="58523"/>
            </a:xfrm>
            <a:custGeom>
              <a:rect b="b" l="l" r="r" t="t"/>
              <a:pathLst>
                <a:path extrusionOk="0" h="1500" w="1532">
                  <a:moveTo>
                    <a:pt x="1401" y="1"/>
                  </a:moveTo>
                  <a:lnTo>
                    <a:pt x="0" y="1402"/>
                  </a:lnTo>
                  <a:cubicBezTo>
                    <a:pt x="64" y="1467"/>
                    <a:pt x="149" y="1500"/>
                    <a:pt x="233" y="1500"/>
                  </a:cubicBezTo>
                  <a:cubicBezTo>
                    <a:pt x="318" y="1500"/>
                    <a:pt x="403" y="1467"/>
                    <a:pt x="467" y="1402"/>
                  </a:cubicBezTo>
                  <a:lnTo>
                    <a:pt x="1401" y="467"/>
                  </a:lnTo>
                  <a:cubicBezTo>
                    <a:pt x="1531" y="339"/>
                    <a:pt x="1531" y="129"/>
                    <a:pt x="1401" y="1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1892279" y="1416957"/>
              <a:ext cx="61995" cy="25789"/>
            </a:xfrm>
            <a:custGeom>
              <a:rect b="b" l="l" r="r" t="t"/>
              <a:pathLst>
                <a:path extrusionOk="0" h="661" w="1589">
                  <a:moveTo>
                    <a:pt x="331" y="0"/>
                  </a:moveTo>
                  <a:cubicBezTo>
                    <a:pt x="148" y="0"/>
                    <a:pt x="0" y="148"/>
                    <a:pt x="0" y="331"/>
                  </a:cubicBezTo>
                  <a:cubicBezTo>
                    <a:pt x="0" y="513"/>
                    <a:pt x="148" y="661"/>
                    <a:pt x="331" y="661"/>
                  </a:cubicBezTo>
                  <a:lnTo>
                    <a:pt x="1265" y="661"/>
                  </a:lnTo>
                  <a:cubicBezTo>
                    <a:pt x="1444" y="656"/>
                    <a:pt x="1588" y="510"/>
                    <a:pt x="1588" y="331"/>
                  </a:cubicBezTo>
                  <a:cubicBezTo>
                    <a:pt x="1588" y="151"/>
                    <a:pt x="1444" y="4"/>
                    <a:pt x="1265" y="0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32"/>
          <p:cNvSpPr txBox="1"/>
          <p:nvPr>
            <p:ph idx="4" type="subTitle"/>
          </p:nvPr>
        </p:nvSpPr>
        <p:spPr>
          <a:xfrm>
            <a:off x="715825" y="2337563"/>
            <a:ext cx="2432400" cy="2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02" name="Google Shape;202;p32"/>
          <p:cNvSpPr txBox="1"/>
          <p:nvPr>
            <p:ph idx="5" type="subTitle"/>
          </p:nvPr>
        </p:nvSpPr>
        <p:spPr>
          <a:xfrm>
            <a:off x="3359194" y="3373400"/>
            <a:ext cx="24324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JUPITER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4" y="981888"/>
            <a:ext cx="2704865" cy="28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6993" y="2840875"/>
            <a:ext cx="3039412" cy="21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245" y="872813"/>
            <a:ext cx="3491752" cy="30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9225" y="1077500"/>
            <a:ext cx="1822476" cy="182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>
            <a:off x="5762875" y="1237800"/>
            <a:ext cx="2667900" cy="2667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 txBox="1"/>
          <p:nvPr>
            <p:ph type="title"/>
          </p:nvPr>
        </p:nvSpPr>
        <p:spPr>
          <a:xfrm>
            <a:off x="638425" y="244175"/>
            <a:ext cx="4545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Algunas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situaciones  </a:t>
            </a: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5869525" y="1344450"/>
            <a:ext cx="2454600" cy="2454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975" y="1304250"/>
            <a:ext cx="2667900" cy="303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199980">
            <a:off x="8492561" y="872579"/>
            <a:ext cx="407721" cy="306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50" y="1061500"/>
            <a:ext cx="2035050" cy="20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0950" y="1061500"/>
            <a:ext cx="2035050" cy="231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6425" y="2538713"/>
            <a:ext cx="18288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>
            <a:off x="5526775" y="4476725"/>
            <a:ext cx="2923800" cy="26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 txBox="1"/>
          <p:nvPr>
            <p:ph type="title"/>
          </p:nvPr>
        </p:nvSpPr>
        <p:spPr>
          <a:xfrm>
            <a:off x="713225" y="1123800"/>
            <a:ext cx="4699800" cy="28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medir </a:t>
            </a:r>
            <a:r>
              <a:rPr lang="en"/>
              <a:t>talento</a:t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5663350" y="1188000"/>
            <a:ext cx="2767500" cy="2767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4"/>
          <p:cNvSpPr/>
          <p:nvPr/>
        </p:nvSpPr>
        <p:spPr>
          <a:xfrm>
            <a:off x="5773150" y="1285010"/>
            <a:ext cx="2547900" cy="254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300" y="1623025"/>
            <a:ext cx="2073925" cy="29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853488" y="1649300"/>
            <a:ext cx="1437000" cy="143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¿Cómo nos están </a:t>
            </a:r>
            <a:r>
              <a:rPr lang="en"/>
              <a:t>juzgando?</a:t>
            </a:r>
            <a:endParaRPr/>
          </a:p>
        </p:txBody>
      </p:sp>
      <p:sp>
        <p:nvSpPr>
          <p:cNvPr id="234" name="Google Shape;234;p35"/>
          <p:cNvSpPr/>
          <p:nvPr/>
        </p:nvSpPr>
        <p:spPr>
          <a:xfrm>
            <a:off x="3658599" y="1649309"/>
            <a:ext cx="717300" cy="717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/>
          <p:nvPr/>
        </p:nvSpPr>
        <p:spPr>
          <a:xfrm>
            <a:off x="3718941" y="1709648"/>
            <a:ext cx="596700" cy="59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35"/>
          <p:cNvGrpSpPr/>
          <p:nvPr/>
        </p:nvGrpSpPr>
        <p:grpSpPr>
          <a:xfrm>
            <a:off x="3861313" y="1852136"/>
            <a:ext cx="312072" cy="312016"/>
            <a:chOff x="716776" y="3146862"/>
            <a:chExt cx="439910" cy="439830"/>
          </a:xfrm>
        </p:grpSpPr>
        <p:sp>
          <p:nvSpPr>
            <p:cNvPr id="237" name="Google Shape;237;p35"/>
            <p:cNvSpPr/>
            <p:nvPr/>
          </p:nvSpPr>
          <p:spPr>
            <a:xfrm>
              <a:off x="922981" y="3225052"/>
              <a:ext cx="27506" cy="128867"/>
            </a:xfrm>
            <a:custGeom>
              <a:rect b="b" l="l" r="r" t="t"/>
              <a:pathLst>
                <a:path extrusionOk="0" h="3303" w="705">
                  <a:moveTo>
                    <a:pt x="353" y="0"/>
                  </a:moveTo>
                  <a:cubicBezTo>
                    <a:pt x="167" y="0"/>
                    <a:pt x="1" y="146"/>
                    <a:pt x="1" y="331"/>
                  </a:cubicBezTo>
                  <a:lnTo>
                    <a:pt x="1" y="2973"/>
                  </a:lnTo>
                  <a:cubicBezTo>
                    <a:pt x="1" y="3157"/>
                    <a:pt x="167" y="3303"/>
                    <a:pt x="353" y="3303"/>
                  </a:cubicBezTo>
                  <a:cubicBezTo>
                    <a:pt x="538" y="3303"/>
                    <a:pt x="704" y="3157"/>
                    <a:pt x="704" y="2973"/>
                  </a:cubicBezTo>
                  <a:lnTo>
                    <a:pt x="704" y="331"/>
                  </a:lnTo>
                  <a:cubicBezTo>
                    <a:pt x="704" y="146"/>
                    <a:pt x="538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936754" y="3225052"/>
              <a:ext cx="13733" cy="128867"/>
            </a:xfrm>
            <a:custGeom>
              <a:rect b="b" l="l" r="r" t="t"/>
              <a:pathLst>
                <a:path extrusionOk="0" h="3303" w="352">
                  <a:moveTo>
                    <a:pt x="0" y="0"/>
                  </a:moveTo>
                  <a:lnTo>
                    <a:pt x="0" y="3303"/>
                  </a:lnTo>
                  <a:cubicBezTo>
                    <a:pt x="185" y="3303"/>
                    <a:pt x="351" y="3157"/>
                    <a:pt x="351" y="2973"/>
                  </a:cubicBezTo>
                  <a:lnTo>
                    <a:pt x="351" y="331"/>
                  </a:lnTo>
                  <a:cubicBezTo>
                    <a:pt x="351" y="146"/>
                    <a:pt x="185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768279" y="3146862"/>
              <a:ext cx="129023" cy="78225"/>
            </a:xfrm>
            <a:custGeom>
              <a:rect b="b" l="l" r="r" t="t"/>
              <a:pathLst>
                <a:path extrusionOk="0" h="2005" w="3307">
                  <a:moveTo>
                    <a:pt x="331" y="1"/>
                  </a:moveTo>
                  <a:cubicBezTo>
                    <a:pt x="148" y="1"/>
                    <a:pt x="0" y="149"/>
                    <a:pt x="3" y="331"/>
                  </a:cubicBezTo>
                  <a:cubicBezTo>
                    <a:pt x="3" y="661"/>
                    <a:pt x="43" y="1014"/>
                    <a:pt x="95" y="1344"/>
                  </a:cubicBezTo>
                  <a:lnTo>
                    <a:pt x="908" y="2004"/>
                  </a:lnTo>
                  <a:lnTo>
                    <a:pt x="2400" y="2004"/>
                  </a:lnTo>
                  <a:lnTo>
                    <a:pt x="3213" y="1344"/>
                  </a:lnTo>
                  <a:cubicBezTo>
                    <a:pt x="3265" y="1014"/>
                    <a:pt x="3305" y="661"/>
                    <a:pt x="3305" y="331"/>
                  </a:cubicBezTo>
                  <a:cubicBezTo>
                    <a:pt x="3306" y="149"/>
                    <a:pt x="3158" y="1"/>
                    <a:pt x="2977" y="1"/>
                  </a:cubicBezTo>
                  <a:cubicBezTo>
                    <a:pt x="2976" y="1"/>
                    <a:pt x="2975" y="1"/>
                    <a:pt x="2975" y="1"/>
                  </a:cubicBezTo>
                  <a:lnTo>
                    <a:pt x="333" y="1"/>
                  </a:lnTo>
                  <a:cubicBezTo>
                    <a:pt x="332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832774" y="3146862"/>
              <a:ext cx="64531" cy="78225"/>
            </a:xfrm>
            <a:custGeom>
              <a:rect b="b" l="l" r="r" t="t"/>
              <a:pathLst>
                <a:path extrusionOk="0" h="2005" w="1654">
                  <a:moveTo>
                    <a:pt x="1323" y="1"/>
                  </a:moveTo>
                  <a:cubicBezTo>
                    <a:pt x="1322" y="1"/>
                    <a:pt x="1321" y="1"/>
                    <a:pt x="1321" y="1"/>
                  </a:cubicBezTo>
                  <a:lnTo>
                    <a:pt x="1" y="1"/>
                  </a:lnTo>
                  <a:lnTo>
                    <a:pt x="1" y="2004"/>
                  </a:lnTo>
                  <a:lnTo>
                    <a:pt x="747" y="2004"/>
                  </a:lnTo>
                  <a:lnTo>
                    <a:pt x="1559" y="1344"/>
                  </a:lnTo>
                  <a:cubicBezTo>
                    <a:pt x="1612" y="1014"/>
                    <a:pt x="1651" y="661"/>
                    <a:pt x="1651" y="331"/>
                  </a:cubicBezTo>
                  <a:cubicBezTo>
                    <a:pt x="1653" y="149"/>
                    <a:pt x="1505" y="1"/>
                    <a:pt x="1323" y="1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772024" y="3199262"/>
              <a:ext cx="121610" cy="77367"/>
            </a:xfrm>
            <a:custGeom>
              <a:rect b="b" l="l" r="r" t="t"/>
              <a:pathLst>
                <a:path extrusionOk="0" h="1983" w="3117">
                  <a:moveTo>
                    <a:pt x="0" y="1"/>
                  </a:moveTo>
                  <a:cubicBezTo>
                    <a:pt x="99" y="576"/>
                    <a:pt x="304" y="1196"/>
                    <a:pt x="535" y="1659"/>
                  </a:cubicBezTo>
                  <a:cubicBezTo>
                    <a:pt x="582" y="1724"/>
                    <a:pt x="627" y="1982"/>
                    <a:pt x="898" y="1982"/>
                  </a:cubicBezTo>
                  <a:lnTo>
                    <a:pt x="2218" y="1982"/>
                  </a:lnTo>
                  <a:cubicBezTo>
                    <a:pt x="2490" y="1982"/>
                    <a:pt x="2535" y="1724"/>
                    <a:pt x="2582" y="1659"/>
                  </a:cubicBezTo>
                  <a:cubicBezTo>
                    <a:pt x="2813" y="1196"/>
                    <a:pt x="3018" y="576"/>
                    <a:pt x="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832774" y="3199262"/>
              <a:ext cx="60863" cy="77367"/>
            </a:xfrm>
            <a:custGeom>
              <a:rect b="b" l="l" r="r" t="t"/>
              <a:pathLst>
                <a:path extrusionOk="0" h="1983" w="1560">
                  <a:moveTo>
                    <a:pt x="1" y="1"/>
                  </a:moveTo>
                  <a:lnTo>
                    <a:pt x="1" y="1982"/>
                  </a:lnTo>
                  <a:lnTo>
                    <a:pt x="661" y="1982"/>
                  </a:lnTo>
                  <a:cubicBezTo>
                    <a:pt x="933" y="1982"/>
                    <a:pt x="978" y="1724"/>
                    <a:pt x="1025" y="1659"/>
                  </a:cubicBezTo>
                  <a:cubicBezTo>
                    <a:pt x="1256" y="1196"/>
                    <a:pt x="1461" y="576"/>
                    <a:pt x="1560" y="1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976161" y="3146862"/>
              <a:ext cx="129023" cy="78225"/>
            </a:xfrm>
            <a:custGeom>
              <a:rect b="b" l="l" r="r" t="t"/>
              <a:pathLst>
                <a:path extrusionOk="0" h="2005" w="3307">
                  <a:moveTo>
                    <a:pt x="330" y="1"/>
                  </a:moveTo>
                  <a:cubicBezTo>
                    <a:pt x="149" y="1"/>
                    <a:pt x="1" y="149"/>
                    <a:pt x="2" y="331"/>
                  </a:cubicBezTo>
                  <a:cubicBezTo>
                    <a:pt x="2" y="661"/>
                    <a:pt x="42" y="1014"/>
                    <a:pt x="95" y="1344"/>
                  </a:cubicBezTo>
                  <a:lnTo>
                    <a:pt x="907" y="2004"/>
                  </a:lnTo>
                  <a:lnTo>
                    <a:pt x="2399" y="2004"/>
                  </a:lnTo>
                  <a:lnTo>
                    <a:pt x="3212" y="1344"/>
                  </a:lnTo>
                  <a:cubicBezTo>
                    <a:pt x="3265" y="1014"/>
                    <a:pt x="3304" y="661"/>
                    <a:pt x="3304" y="331"/>
                  </a:cubicBezTo>
                  <a:cubicBezTo>
                    <a:pt x="3307" y="149"/>
                    <a:pt x="3159" y="1"/>
                    <a:pt x="2976" y="1"/>
                  </a:cubicBezTo>
                  <a:cubicBezTo>
                    <a:pt x="2975" y="1"/>
                    <a:pt x="2975" y="1"/>
                    <a:pt x="2974" y="1"/>
                  </a:cubicBezTo>
                  <a:lnTo>
                    <a:pt x="332" y="1"/>
                  </a:lnTo>
                  <a:cubicBezTo>
                    <a:pt x="331" y="1"/>
                    <a:pt x="331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1040656" y="3146862"/>
              <a:ext cx="64492" cy="78225"/>
            </a:xfrm>
            <a:custGeom>
              <a:rect b="b" l="l" r="r" t="t"/>
              <a:pathLst>
                <a:path extrusionOk="0" h="2005" w="1653">
                  <a:moveTo>
                    <a:pt x="1323" y="1"/>
                  </a:moveTo>
                  <a:cubicBezTo>
                    <a:pt x="1322" y="1"/>
                    <a:pt x="1322" y="1"/>
                    <a:pt x="1321" y="1"/>
                  </a:cubicBezTo>
                  <a:lnTo>
                    <a:pt x="0" y="1"/>
                  </a:lnTo>
                  <a:lnTo>
                    <a:pt x="0" y="2004"/>
                  </a:lnTo>
                  <a:lnTo>
                    <a:pt x="746" y="2004"/>
                  </a:lnTo>
                  <a:lnTo>
                    <a:pt x="1559" y="1344"/>
                  </a:lnTo>
                  <a:cubicBezTo>
                    <a:pt x="1611" y="1014"/>
                    <a:pt x="1651" y="661"/>
                    <a:pt x="1651" y="331"/>
                  </a:cubicBezTo>
                  <a:cubicBezTo>
                    <a:pt x="1652" y="149"/>
                    <a:pt x="1506" y="1"/>
                    <a:pt x="1323" y="1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979868" y="3199262"/>
              <a:ext cx="121649" cy="77367"/>
            </a:xfrm>
            <a:custGeom>
              <a:rect b="b" l="l" r="r" t="t"/>
              <a:pathLst>
                <a:path extrusionOk="0" h="1983" w="3118">
                  <a:moveTo>
                    <a:pt x="0" y="1"/>
                  </a:moveTo>
                  <a:cubicBezTo>
                    <a:pt x="99" y="576"/>
                    <a:pt x="304" y="1196"/>
                    <a:pt x="535" y="1659"/>
                  </a:cubicBezTo>
                  <a:cubicBezTo>
                    <a:pt x="582" y="1724"/>
                    <a:pt x="627" y="1982"/>
                    <a:pt x="899" y="1982"/>
                  </a:cubicBezTo>
                  <a:lnTo>
                    <a:pt x="2219" y="1982"/>
                  </a:lnTo>
                  <a:cubicBezTo>
                    <a:pt x="2490" y="1982"/>
                    <a:pt x="2536" y="1724"/>
                    <a:pt x="2582" y="1659"/>
                  </a:cubicBezTo>
                  <a:cubicBezTo>
                    <a:pt x="2813" y="1196"/>
                    <a:pt x="3018" y="576"/>
                    <a:pt x="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1040656" y="3199262"/>
              <a:ext cx="60863" cy="77367"/>
            </a:xfrm>
            <a:custGeom>
              <a:rect b="b" l="l" r="r" t="t"/>
              <a:pathLst>
                <a:path extrusionOk="0" h="1983" w="1560">
                  <a:moveTo>
                    <a:pt x="0" y="1"/>
                  </a:moveTo>
                  <a:lnTo>
                    <a:pt x="0" y="1982"/>
                  </a:lnTo>
                  <a:lnTo>
                    <a:pt x="661" y="1982"/>
                  </a:lnTo>
                  <a:cubicBezTo>
                    <a:pt x="932" y="1982"/>
                    <a:pt x="978" y="1724"/>
                    <a:pt x="1024" y="1659"/>
                  </a:cubicBezTo>
                  <a:cubicBezTo>
                    <a:pt x="1255" y="1196"/>
                    <a:pt x="1460" y="576"/>
                    <a:pt x="1559" y="1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871361" y="3276593"/>
              <a:ext cx="130739" cy="103117"/>
            </a:xfrm>
            <a:custGeom>
              <a:rect b="b" l="l" r="r" t="t"/>
              <a:pathLst>
                <a:path extrusionOk="0" h="2643" w="3351">
                  <a:moveTo>
                    <a:pt x="329" y="0"/>
                  </a:moveTo>
                  <a:cubicBezTo>
                    <a:pt x="147" y="0"/>
                    <a:pt x="0" y="149"/>
                    <a:pt x="3" y="331"/>
                  </a:cubicBezTo>
                  <a:lnTo>
                    <a:pt x="3" y="2312"/>
                  </a:lnTo>
                  <a:cubicBezTo>
                    <a:pt x="0" y="2494"/>
                    <a:pt x="147" y="2642"/>
                    <a:pt x="329" y="2642"/>
                  </a:cubicBezTo>
                  <a:cubicBezTo>
                    <a:pt x="330" y="2642"/>
                    <a:pt x="331" y="2642"/>
                    <a:pt x="333" y="2642"/>
                  </a:cubicBezTo>
                  <a:lnTo>
                    <a:pt x="3018" y="2642"/>
                  </a:lnTo>
                  <a:cubicBezTo>
                    <a:pt x="3019" y="2642"/>
                    <a:pt x="3021" y="2642"/>
                    <a:pt x="3022" y="2642"/>
                  </a:cubicBezTo>
                  <a:cubicBezTo>
                    <a:pt x="3204" y="2642"/>
                    <a:pt x="3351" y="2494"/>
                    <a:pt x="3348" y="2312"/>
                  </a:cubicBezTo>
                  <a:lnTo>
                    <a:pt x="3348" y="331"/>
                  </a:lnTo>
                  <a:cubicBezTo>
                    <a:pt x="3351" y="149"/>
                    <a:pt x="3204" y="0"/>
                    <a:pt x="3022" y="0"/>
                  </a:cubicBezTo>
                  <a:cubicBezTo>
                    <a:pt x="3021" y="0"/>
                    <a:pt x="3019" y="0"/>
                    <a:pt x="3018" y="0"/>
                  </a:cubicBezTo>
                  <a:lnTo>
                    <a:pt x="333" y="0"/>
                  </a:lnTo>
                  <a:cubicBezTo>
                    <a:pt x="331" y="0"/>
                    <a:pt x="330" y="0"/>
                    <a:pt x="3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936754" y="3276593"/>
              <a:ext cx="65350" cy="103117"/>
            </a:xfrm>
            <a:custGeom>
              <a:rect b="b" l="l" r="r" t="t"/>
              <a:pathLst>
                <a:path extrusionOk="0" h="2643" w="1675">
                  <a:moveTo>
                    <a:pt x="1346" y="0"/>
                  </a:moveTo>
                  <a:cubicBezTo>
                    <a:pt x="1345" y="0"/>
                    <a:pt x="1343" y="0"/>
                    <a:pt x="1342" y="0"/>
                  </a:cubicBezTo>
                  <a:lnTo>
                    <a:pt x="0" y="0"/>
                  </a:lnTo>
                  <a:lnTo>
                    <a:pt x="0" y="2642"/>
                  </a:lnTo>
                  <a:lnTo>
                    <a:pt x="1342" y="2642"/>
                  </a:lnTo>
                  <a:cubicBezTo>
                    <a:pt x="1343" y="2642"/>
                    <a:pt x="1345" y="2642"/>
                    <a:pt x="1346" y="2642"/>
                  </a:cubicBezTo>
                  <a:cubicBezTo>
                    <a:pt x="1528" y="2642"/>
                    <a:pt x="1675" y="2494"/>
                    <a:pt x="1672" y="2312"/>
                  </a:cubicBezTo>
                  <a:lnTo>
                    <a:pt x="1672" y="331"/>
                  </a:lnTo>
                  <a:cubicBezTo>
                    <a:pt x="1675" y="149"/>
                    <a:pt x="1528" y="0"/>
                    <a:pt x="1346" y="0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976200" y="3250803"/>
              <a:ext cx="128906" cy="141820"/>
            </a:xfrm>
            <a:custGeom>
              <a:rect b="b" l="l" r="r" t="t"/>
              <a:pathLst>
                <a:path extrusionOk="0" h="3635" w="3304">
                  <a:moveTo>
                    <a:pt x="990" y="1"/>
                  </a:moveTo>
                  <a:cubicBezTo>
                    <a:pt x="443" y="1"/>
                    <a:pt x="1" y="445"/>
                    <a:pt x="1" y="992"/>
                  </a:cubicBezTo>
                  <a:lnTo>
                    <a:pt x="1" y="3305"/>
                  </a:lnTo>
                  <a:lnTo>
                    <a:pt x="331" y="3635"/>
                  </a:lnTo>
                  <a:lnTo>
                    <a:pt x="2822" y="3635"/>
                  </a:lnTo>
                  <a:lnTo>
                    <a:pt x="3303" y="3303"/>
                  </a:lnTo>
                  <a:lnTo>
                    <a:pt x="3303" y="992"/>
                  </a:lnTo>
                  <a:cubicBezTo>
                    <a:pt x="3303" y="445"/>
                    <a:pt x="2861" y="1"/>
                    <a:pt x="2315" y="1"/>
                  </a:cubicBezTo>
                  <a:cubicBezTo>
                    <a:pt x="2314" y="1"/>
                    <a:pt x="2313" y="1"/>
                    <a:pt x="2313" y="1"/>
                  </a:cubicBezTo>
                  <a:lnTo>
                    <a:pt x="992" y="1"/>
                  </a:lnTo>
                  <a:cubicBezTo>
                    <a:pt x="991" y="1"/>
                    <a:pt x="990" y="1"/>
                    <a:pt x="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1040656" y="3250803"/>
              <a:ext cx="64492" cy="141820"/>
            </a:xfrm>
            <a:custGeom>
              <a:rect b="b" l="l" r="r" t="t"/>
              <a:pathLst>
                <a:path extrusionOk="0" h="3635" w="1653">
                  <a:moveTo>
                    <a:pt x="663" y="1"/>
                  </a:moveTo>
                  <a:cubicBezTo>
                    <a:pt x="662" y="1"/>
                    <a:pt x="661" y="1"/>
                    <a:pt x="661" y="1"/>
                  </a:cubicBezTo>
                  <a:lnTo>
                    <a:pt x="0" y="1"/>
                  </a:lnTo>
                  <a:lnTo>
                    <a:pt x="0" y="3635"/>
                  </a:lnTo>
                  <a:lnTo>
                    <a:pt x="1170" y="3635"/>
                  </a:lnTo>
                  <a:lnTo>
                    <a:pt x="1651" y="3303"/>
                  </a:lnTo>
                  <a:lnTo>
                    <a:pt x="1651" y="992"/>
                  </a:lnTo>
                  <a:cubicBezTo>
                    <a:pt x="1652" y="445"/>
                    <a:pt x="1210" y="1"/>
                    <a:pt x="663" y="1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976200" y="3379675"/>
              <a:ext cx="154655" cy="103117"/>
            </a:xfrm>
            <a:custGeom>
              <a:rect b="b" l="l" r="r" t="t"/>
              <a:pathLst>
                <a:path extrusionOk="0" h="2643" w="3964">
                  <a:moveTo>
                    <a:pt x="1" y="0"/>
                  </a:moveTo>
                  <a:lnTo>
                    <a:pt x="1" y="2642"/>
                  </a:lnTo>
                  <a:lnTo>
                    <a:pt x="3964" y="2642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1040656" y="3379675"/>
              <a:ext cx="90203" cy="103117"/>
            </a:xfrm>
            <a:custGeom>
              <a:rect b="b" l="l" r="r" t="t"/>
              <a:pathLst>
                <a:path extrusionOk="0" h="2643" w="2312">
                  <a:moveTo>
                    <a:pt x="0" y="0"/>
                  </a:moveTo>
                  <a:lnTo>
                    <a:pt x="0" y="2642"/>
                  </a:lnTo>
                  <a:lnTo>
                    <a:pt x="2312" y="2642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950449" y="3456929"/>
              <a:ext cx="206233" cy="129764"/>
            </a:xfrm>
            <a:custGeom>
              <a:rect b="b" l="l" r="r" t="t"/>
              <a:pathLst>
                <a:path extrusionOk="0" h="3326" w="5286">
                  <a:moveTo>
                    <a:pt x="4294" y="1"/>
                  </a:moveTo>
                  <a:lnTo>
                    <a:pt x="4294" y="2"/>
                  </a:lnTo>
                  <a:lnTo>
                    <a:pt x="991" y="2"/>
                  </a:lnTo>
                  <a:cubicBezTo>
                    <a:pt x="990" y="2"/>
                    <a:pt x="990" y="2"/>
                    <a:pt x="989" y="2"/>
                  </a:cubicBezTo>
                  <a:cubicBezTo>
                    <a:pt x="443" y="2"/>
                    <a:pt x="0" y="445"/>
                    <a:pt x="0" y="993"/>
                  </a:cubicBezTo>
                  <a:lnTo>
                    <a:pt x="0" y="2335"/>
                  </a:lnTo>
                  <a:cubicBezTo>
                    <a:pt x="0" y="2882"/>
                    <a:pt x="443" y="3326"/>
                    <a:pt x="989" y="3326"/>
                  </a:cubicBezTo>
                  <a:cubicBezTo>
                    <a:pt x="990" y="3326"/>
                    <a:pt x="990" y="3326"/>
                    <a:pt x="991" y="3326"/>
                  </a:cubicBezTo>
                  <a:lnTo>
                    <a:pt x="4294" y="3326"/>
                  </a:lnTo>
                  <a:cubicBezTo>
                    <a:pt x="4294" y="3326"/>
                    <a:pt x="4295" y="3326"/>
                    <a:pt x="4296" y="3326"/>
                  </a:cubicBezTo>
                  <a:cubicBezTo>
                    <a:pt x="4843" y="3326"/>
                    <a:pt x="5285" y="2882"/>
                    <a:pt x="5284" y="2335"/>
                  </a:cubicBezTo>
                  <a:lnTo>
                    <a:pt x="5284" y="993"/>
                  </a:lnTo>
                  <a:cubicBezTo>
                    <a:pt x="5285" y="444"/>
                    <a:pt x="4842" y="1"/>
                    <a:pt x="4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1040656" y="3456968"/>
              <a:ext cx="116031" cy="129725"/>
            </a:xfrm>
            <a:custGeom>
              <a:rect b="b" l="l" r="r" t="t"/>
              <a:pathLst>
                <a:path extrusionOk="0" h="3325" w="2974">
                  <a:moveTo>
                    <a:pt x="1984" y="1"/>
                  </a:moveTo>
                  <a:cubicBezTo>
                    <a:pt x="1983" y="1"/>
                    <a:pt x="1982" y="1"/>
                    <a:pt x="1982" y="1"/>
                  </a:cubicBezTo>
                  <a:lnTo>
                    <a:pt x="0" y="1"/>
                  </a:lnTo>
                  <a:lnTo>
                    <a:pt x="0" y="3325"/>
                  </a:lnTo>
                  <a:lnTo>
                    <a:pt x="1983" y="3325"/>
                  </a:lnTo>
                  <a:cubicBezTo>
                    <a:pt x="1983" y="3325"/>
                    <a:pt x="1984" y="3325"/>
                    <a:pt x="1985" y="3325"/>
                  </a:cubicBezTo>
                  <a:cubicBezTo>
                    <a:pt x="2531" y="3325"/>
                    <a:pt x="2973" y="2881"/>
                    <a:pt x="2973" y="2334"/>
                  </a:cubicBezTo>
                  <a:lnTo>
                    <a:pt x="2973" y="992"/>
                  </a:lnTo>
                  <a:cubicBezTo>
                    <a:pt x="2973" y="444"/>
                    <a:pt x="2531" y="1"/>
                    <a:pt x="1984" y="1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768318" y="3250803"/>
              <a:ext cx="128945" cy="141820"/>
            </a:xfrm>
            <a:custGeom>
              <a:rect b="b" l="l" r="r" t="t"/>
              <a:pathLst>
                <a:path extrusionOk="0" h="3635" w="3305">
                  <a:moveTo>
                    <a:pt x="989" y="1"/>
                  </a:moveTo>
                  <a:cubicBezTo>
                    <a:pt x="443" y="1"/>
                    <a:pt x="0" y="445"/>
                    <a:pt x="2" y="992"/>
                  </a:cubicBezTo>
                  <a:lnTo>
                    <a:pt x="2" y="3303"/>
                  </a:lnTo>
                  <a:lnTo>
                    <a:pt x="483" y="3635"/>
                  </a:lnTo>
                  <a:lnTo>
                    <a:pt x="2974" y="3635"/>
                  </a:lnTo>
                  <a:lnTo>
                    <a:pt x="3304" y="3303"/>
                  </a:lnTo>
                  <a:lnTo>
                    <a:pt x="3304" y="992"/>
                  </a:lnTo>
                  <a:lnTo>
                    <a:pt x="3303" y="992"/>
                  </a:lnTo>
                  <a:cubicBezTo>
                    <a:pt x="3304" y="445"/>
                    <a:pt x="2860" y="1"/>
                    <a:pt x="2314" y="1"/>
                  </a:cubicBezTo>
                  <a:cubicBezTo>
                    <a:pt x="2314" y="1"/>
                    <a:pt x="2313" y="1"/>
                    <a:pt x="2312" y="1"/>
                  </a:cubicBezTo>
                  <a:lnTo>
                    <a:pt x="991" y="1"/>
                  </a:lnTo>
                  <a:cubicBezTo>
                    <a:pt x="991" y="1"/>
                    <a:pt x="990" y="1"/>
                    <a:pt x="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832774" y="3250803"/>
              <a:ext cx="64531" cy="141820"/>
            </a:xfrm>
            <a:custGeom>
              <a:rect b="b" l="l" r="r" t="t"/>
              <a:pathLst>
                <a:path extrusionOk="0" h="3635" w="1654">
                  <a:moveTo>
                    <a:pt x="663" y="1"/>
                  </a:moveTo>
                  <a:cubicBezTo>
                    <a:pt x="663" y="1"/>
                    <a:pt x="662" y="1"/>
                    <a:pt x="661" y="1"/>
                  </a:cubicBezTo>
                  <a:lnTo>
                    <a:pt x="1" y="1"/>
                  </a:lnTo>
                  <a:lnTo>
                    <a:pt x="1" y="3635"/>
                  </a:lnTo>
                  <a:lnTo>
                    <a:pt x="1322" y="3635"/>
                  </a:lnTo>
                  <a:lnTo>
                    <a:pt x="1652" y="3303"/>
                  </a:lnTo>
                  <a:lnTo>
                    <a:pt x="1652" y="992"/>
                  </a:lnTo>
                  <a:cubicBezTo>
                    <a:pt x="1653" y="445"/>
                    <a:pt x="1211" y="1"/>
                    <a:pt x="663" y="1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742605" y="3379675"/>
              <a:ext cx="154655" cy="103117"/>
            </a:xfrm>
            <a:custGeom>
              <a:rect b="b" l="l" r="r" t="t"/>
              <a:pathLst>
                <a:path extrusionOk="0" h="2643" w="3964">
                  <a:moveTo>
                    <a:pt x="661" y="0"/>
                  </a:moveTo>
                  <a:lnTo>
                    <a:pt x="0" y="2642"/>
                  </a:lnTo>
                  <a:lnTo>
                    <a:pt x="3963" y="2642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832774" y="3379675"/>
              <a:ext cx="64492" cy="103117"/>
            </a:xfrm>
            <a:custGeom>
              <a:rect b="b" l="l" r="r" t="t"/>
              <a:pathLst>
                <a:path extrusionOk="0" h="2643" w="1653">
                  <a:moveTo>
                    <a:pt x="1" y="0"/>
                  </a:moveTo>
                  <a:lnTo>
                    <a:pt x="1" y="2642"/>
                  </a:lnTo>
                  <a:lnTo>
                    <a:pt x="1652" y="2642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716776" y="3456929"/>
              <a:ext cx="206233" cy="129764"/>
            </a:xfrm>
            <a:custGeom>
              <a:rect b="b" l="l" r="r" t="t"/>
              <a:pathLst>
                <a:path extrusionOk="0" h="3326" w="5286">
                  <a:moveTo>
                    <a:pt x="4295" y="1"/>
                  </a:moveTo>
                  <a:lnTo>
                    <a:pt x="4295" y="2"/>
                  </a:lnTo>
                  <a:lnTo>
                    <a:pt x="992" y="2"/>
                  </a:lnTo>
                  <a:cubicBezTo>
                    <a:pt x="992" y="2"/>
                    <a:pt x="991" y="2"/>
                    <a:pt x="990" y="2"/>
                  </a:cubicBezTo>
                  <a:cubicBezTo>
                    <a:pt x="444" y="2"/>
                    <a:pt x="2" y="445"/>
                    <a:pt x="2" y="993"/>
                  </a:cubicBezTo>
                  <a:lnTo>
                    <a:pt x="2" y="2335"/>
                  </a:lnTo>
                  <a:cubicBezTo>
                    <a:pt x="1" y="2882"/>
                    <a:pt x="444" y="3326"/>
                    <a:pt x="990" y="3326"/>
                  </a:cubicBezTo>
                  <a:cubicBezTo>
                    <a:pt x="991" y="3326"/>
                    <a:pt x="992" y="3326"/>
                    <a:pt x="992" y="3326"/>
                  </a:cubicBezTo>
                  <a:lnTo>
                    <a:pt x="4295" y="3326"/>
                  </a:lnTo>
                  <a:cubicBezTo>
                    <a:pt x="4295" y="3326"/>
                    <a:pt x="4296" y="3326"/>
                    <a:pt x="4297" y="3326"/>
                  </a:cubicBezTo>
                  <a:cubicBezTo>
                    <a:pt x="4843" y="3326"/>
                    <a:pt x="5286" y="2882"/>
                    <a:pt x="5286" y="2335"/>
                  </a:cubicBezTo>
                  <a:lnTo>
                    <a:pt x="5286" y="993"/>
                  </a:lnTo>
                  <a:cubicBezTo>
                    <a:pt x="5286" y="444"/>
                    <a:pt x="4842" y="1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832774" y="3456968"/>
              <a:ext cx="90242" cy="129725"/>
            </a:xfrm>
            <a:custGeom>
              <a:rect b="b" l="l" r="r" t="t"/>
              <a:pathLst>
                <a:path extrusionOk="0" h="3325" w="2313">
                  <a:moveTo>
                    <a:pt x="1324" y="1"/>
                  </a:moveTo>
                  <a:cubicBezTo>
                    <a:pt x="1323" y="1"/>
                    <a:pt x="1322" y="1"/>
                    <a:pt x="1322" y="1"/>
                  </a:cubicBezTo>
                  <a:lnTo>
                    <a:pt x="1" y="1"/>
                  </a:lnTo>
                  <a:lnTo>
                    <a:pt x="1" y="3325"/>
                  </a:lnTo>
                  <a:lnTo>
                    <a:pt x="1322" y="3325"/>
                  </a:lnTo>
                  <a:cubicBezTo>
                    <a:pt x="1322" y="3325"/>
                    <a:pt x="1323" y="3325"/>
                    <a:pt x="1324" y="3325"/>
                  </a:cubicBezTo>
                  <a:cubicBezTo>
                    <a:pt x="1870" y="3325"/>
                    <a:pt x="2313" y="2881"/>
                    <a:pt x="2313" y="2334"/>
                  </a:cubicBezTo>
                  <a:lnTo>
                    <a:pt x="2313" y="992"/>
                  </a:lnTo>
                  <a:cubicBezTo>
                    <a:pt x="2313" y="444"/>
                    <a:pt x="1870" y="1"/>
                    <a:pt x="1324" y="1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897230" y="3225052"/>
              <a:ext cx="79122" cy="25789"/>
            </a:xfrm>
            <a:custGeom>
              <a:rect b="b" l="l" r="r" t="t"/>
              <a:pathLst>
                <a:path extrusionOk="0" h="661" w="2028">
                  <a:moveTo>
                    <a:pt x="1699" y="0"/>
                  </a:moveTo>
                  <a:cubicBezTo>
                    <a:pt x="1697" y="0"/>
                    <a:pt x="1696" y="0"/>
                    <a:pt x="1695" y="0"/>
                  </a:cubicBezTo>
                  <a:lnTo>
                    <a:pt x="330" y="0"/>
                  </a:lnTo>
                  <a:cubicBezTo>
                    <a:pt x="148" y="0"/>
                    <a:pt x="0" y="148"/>
                    <a:pt x="0" y="331"/>
                  </a:cubicBezTo>
                  <a:cubicBezTo>
                    <a:pt x="0" y="513"/>
                    <a:pt x="148" y="661"/>
                    <a:pt x="330" y="661"/>
                  </a:cubicBezTo>
                  <a:lnTo>
                    <a:pt x="1695" y="661"/>
                  </a:lnTo>
                  <a:cubicBezTo>
                    <a:pt x="1696" y="661"/>
                    <a:pt x="1697" y="661"/>
                    <a:pt x="1699" y="661"/>
                  </a:cubicBezTo>
                  <a:cubicBezTo>
                    <a:pt x="1880" y="661"/>
                    <a:pt x="2027" y="513"/>
                    <a:pt x="2025" y="331"/>
                  </a:cubicBezTo>
                  <a:cubicBezTo>
                    <a:pt x="2027" y="149"/>
                    <a:pt x="1880" y="0"/>
                    <a:pt x="1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936754" y="3225052"/>
              <a:ext cx="39483" cy="25789"/>
            </a:xfrm>
            <a:custGeom>
              <a:rect b="b" l="l" r="r" t="t"/>
              <a:pathLst>
                <a:path extrusionOk="0" h="661" w="1012">
                  <a:moveTo>
                    <a:pt x="0" y="0"/>
                  </a:moveTo>
                  <a:lnTo>
                    <a:pt x="0" y="661"/>
                  </a:lnTo>
                  <a:lnTo>
                    <a:pt x="682" y="661"/>
                  </a:lnTo>
                  <a:cubicBezTo>
                    <a:pt x="864" y="661"/>
                    <a:pt x="1012" y="513"/>
                    <a:pt x="1012" y="331"/>
                  </a:cubicBezTo>
                  <a:cubicBezTo>
                    <a:pt x="1012" y="148"/>
                    <a:pt x="864" y="0"/>
                    <a:pt x="682" y="0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35"/>
          <p:cNvSpPr/>
          <p:nvPr/>
        </p:nvSpPr>
        <p:spPr>
          <a:xfrm>
            <a:off x="4777937" y="1649309"/>
            <a:ext cx="717300" cy="717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4838278" y="1709648"/>
            <a:ext cx="596700" cy="59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35"/>
          <p:cNvGrpSpPr/>
          <p:nvPr/>
        </p:nvGrpSpPr>
        <p:grpSpPr>
          <a:xfrm>
            <a:off x="4936978" y="1814425"/>
            <a:ext cx="399214" cy="387083"/>
            <a:chOff x="7962033" y="2230825"/>
            <a:chExt cx="453600" cy="439817"/>
          </a:xfrm>
        </p:grpSpPr>
        <p:sp>
          <p:nvSpPr>
            <p:cNvPr id="266" name="Google Shape;266;p35"/>
            <p:cNvSpPr/>
            <p:nvPr/>
          </p:nvSpPr>
          <p:spPr>
            <a:xfrm>
              <a:off x="7962033" y="2230825"/>
              <a:ext cx="453588" cy="439816"/>
            </a:xfrm>
            <a:custGeom>
              <a:rect b="b" l="l" r="r" t="t"/>
              <a:pathLst>
                <a:path extrusionOk="0" h="11273" w="11626">
                  <a:moveTo>
                    <a:pt x="3049" y="7586"/>
                  </a:moveTo>
                  <a:cubicBezTo>
                    <a:pt x="3451" y="7586"/>
                    <a:pt x="3812" y="7827"/>
                    <a:pt x="3965" y="8197"/>
                  </a:cubicBezTo>
                  <a:cubicBezTo>
                    <a:pt x="4119" y="8568"/>
                    <a:pt x="4033" y="8993"/>
                    <a:pt x="3750" y="9277"/>
                  </a:cubicBezTo>
                  <a:cubicBezTo>
                    <a:pt x="3557" y="9471"/>
                    <a:pt x="3303" y="9567"/>
                    <a:pt x="3050" y="9567"/>
                  </a:cubicBezTo>
                  <a:cubicBezTo>
                    <a:pt x="2796" y="9567"/>
                    <a:pt x="2543" y="9471"/>
                    <a:pt x="2350" y="9277"/>
                  </a:cubicBezTo>
                  <a:cubicBezTo>
                    <a:pt x="2066" y="8993"/>
                    <a:pt x="1981" y="8568"/>
                    <a:pt x="2134" y="8197"/>
                  </a:cubicBezTo>
                  <a:cubicBezTo>
                    <a:pt x="2288" y="7827"/>
                    <a:pt x="2649" y="7586"/>
                    <a:pt x="3049" y="7586"/>
                  </a:cubicBezTo>
                  <a:close/>
                  <a:moveTo>
                    <a:pt x="11159" y="0"/>
                  </a:moveTo>
                  <a:lnTo>
                    <a:pt x="9426" y="5"/>
                  </a:lnTo>
                  <a:cubicBezTo>
                    <a:pt x="9422" y="4"/>
                    <a:pt x="9418" y="4"/>
                    <a:pt x="9415" y="4"/>
                  </a:cubicBezTo>
                  <a:cubicBezTo>
                    <a:pt x="9331" y="4"/>
                    <a:pt x="9251" y="38"/>
                    <a:pt x="9193" y="98"/>
                  </a:cubicBezTo>
                  <a:lnTo>
                    <a:pt x="5100" y="4191"/>
                  </a:lnTo>
                  <a:cubicBezTo>
                    <a:pt x="4732" y="4071"/>
                    <a:pt x="4354" y="4013"/>
                    <a:pt x="3979" y="4013"/>
                  </a:cubicBezTo>
                  <a:cubicBezTo>
                    <a:pt x="3032" y="4013"/>
                    <a:pt x="2106" y="4384"/>
                    <a:pt x="1415" y="5074"/>
                  </a:cubicBezTo>
                  <a:cubicBezTo>
                    <a:pt x="0" y="6488"/>
                    <a:pt x="0" y="8796"/>
                    <a:pt x="1415" y="10211"/>
                  </a:cubicBezTo>
                  <a:cubicBezTo>
                    <a:pt x="2122" y="10919"/>
                    <a:pt x="3053" y="11273"/>
                    <a:pt x="3984" y="11273"/>
                  </a:cubicBezTo>
                  <a:cubicBezTo>
                    <a:pt x="4914" y="11273"/>
                    <a:pt x="5845" y="10919"/>
                    <a:pt x="6553" y="10211"/>
                  </a:cubicBezTo>
                  <a:cubicBezTo>
                    <a:pt x="7515" y="9249"/>
                    <a:pt x="7851" y="7829"/>
                    <a:pt x="7440" y="6541"/>
                  </a:cubicBezTo>
                  <a:lnTo>
                    <a:pt x="8791" y="6029"/>
                  </a:lnTo>
                  <a:cubicBezTo>
                    <a:pt x="8922" y="6001"/>
                    <a:pt x="9025" y="5899"/>
                    <a:pt x="9053" y="5768"/>
                  </a:cubicBezTo>
                  <a:lnTo>
                    <a:pt x="9239" y="4816"/>
                  </a:lnTo>
                  <a:lnTo>
                    <a:pt x="10192" y="4628"/>
                  </a:lnTo>
                  <a:cubicBezTo>
                    <a:pt x="10324" y="4600"/>
                    <a:pt x="10426" y="4498"/>
                    <a:pt x="10454" y="4367"/>
                  </a:cubicBezTo>
                  <a:lnTo>
                    <a:pt x="10632" y="3478"/>
                  </a:lnTo>
                  <a:lnTo>
                    <a:pt x="11294" y="3478"/>
                  </a:lnTo>
                  <a:cubicBezTo>
                    <a:pt x="11297" y="3478"/>
                    <a:pt x="11300" y="3478"/>
                    <a:pt x="11303" y="3478"/>
                  </a:cubicBezTo>
                  <a:cubicBezTo>
                    <a:pt x="11481" y="3478"/>
                    <a:pt x="11626" y="3313"/>
                    <a:pt x="11621" y="3134"/>
                  </a:cubicBezTo>
                  <a:lnTo>
                    <a:pt x="11626" y="467"/>
                  </a:lnTo>
                  <a:lnTo>
                    <a:pt x="11626" y="467"/>
                  </a:lnTo>
                  <a:lnTo>
                    <a:pt x="10594" y="1032"/>
                  </a:lnTo>
                  <a:lnTo>
                    <a:pt x="111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8017242" y="2249046"/>
              <a:ext cx="398382" cy="421596"/>
            </a:xfrm>
            <a:custGeom>
              <a:rect b="b" l="l" r="r" t="t"/>
              <a:pathLst>
                <a:path extrusionOk="0" h="10806" w="10211">
                  <a:moveTo>
                    <a:pt x="10211" y="0"/>
                  </a:moveTo>
                  <a:lnTo>
                    <a:pt x="9179" y="566"/>
                  </a:lnTo>
                  <a:lnTo>
                    <a:pt x="2336" y="7409"/>
                  </a:lnTo>
                  <a:cubicBezTo>
                    <a:pt x="2716" y="7797"/>
                    <a:pt x="2713" y="8419"/>
                    <a:pt x="2328" y="8803"/>
                  </a:cubicBezTo>
                  <a:cubicBezTo>
                    <a:pt x="2135" y="8996"/>
                    <a:pt x="1882" y="9093"/>
                    <a:pt x="1628" y="9093"/>
                  </a:cubicBezTo>
                  <a:cubicBezTo>
                    <a:pt x="1378" y="9093"/>
                    <a:pt x="1128" y="8999"/>
                    <a:pt x="935" y="8810"/>
                  </a:cubicBezTo>
                  <a:lnTo>
                    <a:pt x="1" y="9744"/>
                  </a:lnTo>
                  <a:cubicBezTo>
                    <a:pt x="708" y="10452"/>
                    <a:pt x="1638" y="10806"/>
                    <a:pt x="2569" y="10806"/>
                  </a:cubicBezTo>
                  <a:cubicBezTo>
                    <a:pt x="3499" y="10806"/>
                    <a:pt x="4430" y="10452"/>
                    <a:pt x="5138" y="9744"/>
                  </a:cubicBezTo>
                  <a:cubicBezTo>
                    <a:pt x="6100" y="8782"/>
                    <a:pt x="6436" y="7362"/>
                    <a:pt x="6025" y="6074"/>
                  </a:cubicBezTo>
                  <a:lnTo>
                    <a:pt x="7376" y="5563"/>
                  </a:lnTo>
                  <a:cubicBezTo>
                    <a:pt x="7507" y="5534"/>
                    <a:pt x="7610" y="5432"/>
                    <a:pt x="7638" y="5302"/>
                  </a:cubicBezTo>
                  <a:lnTo>
                    <a:pt x="7824" y="4349"/>
                  </a:lnTo>
                  <a:lnTo>
                    <a:pt x="8777" y="4162"/>
                  </a:lnTo>
                  <a:cubicBezTo>
                    <a:pt x="8909" y="4133"/>
                    <a:pt x="9011" y="4031"/>
                    <a:pt x="9039" y="3901"/>
                  </a:cubicBezTo>
                  <a:lnTo>
                    <a:pt x="9217" y="3012"/>
                  </a:lnTo>
                  <a:lnTo>
                    <a:pt x="9879" y="3012"/>
                  </a:lnTo>
                  <a:cubicBezTo>
                    <a:pt x="9882" y="3012"/>
                    <a:pt x="9884" y="3012"/>
                    <a:pt x="9886" y="3012"/>
                  </a:cubicBezTo>
                  <a:cubicBezTo>
                    <a:pt x="10065" y="3012"/>
                    <a:pt x="10211" y="2847"/>
                    <a:pt x="10206" y="2668"/>
                  </a:cubicBezTo>
                  <a:lnTo>
                    <a:pt x="10211" y="0"/>
                  </a:ln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8194535" y="2230825"/>
              <a:ext cx="221098" cy="219850"/>
            </a:xfrm>
            <a:custGeom>
              <a:rect b="b" l="l" r="r" t="t"/>
              <a:pathLst>
                <a:path extrusionOk="0" h="5635" w="5667">
                  <a:moveTo>
                    <a:pt x="5200" y="0"/>
                  </a:moveTo>
                  <a:lnTo>
                    <a:pt x="127" y="5073"/>
                  </a:lnTo>
                  <a:cubicBezTo>
                    <a:pt x="0" y="5203"/>
                    <a:pt x="1" y="5410"/>
                    <a:pt x="129" y="5538"/>
                  </a:cubicBezTo>
                  <a:cubicBezTo>
                    <a:pt x="194" y="5602"/>
                    <a:pt x="278" y="5635"/>
                    <a:pt x="363" y="5635"/>
                  </a:cubicBezTo>
                  <a:cubicBezTo>
                    <a:pt x="446" y="5635"/>
                    <a:pt x="530" y="5603"/>
                    <a:pt x="594" y="5541"/>
                  </a:cubicBezTo>
                  <a:lnTo>
                    <a:pt x="5667" y="467"/>
                  </a:lnTo>
                  <a:lnTo>
                    <a:pt x="5662" y="331"/>
                  </a:lnTo>
                  <a:cubicBezTo>
                    <a:pt x="5667" y="152"/>
                    <a:pt x="5522" y="4"/>
                    <a:pt x="5343" y="4"/>
                  </a:cubicBezTo>
                  <a:cubicBezTo>
                    <a:pt x="5341" y="4"/>
                    <a:pt x="5338" y="4"/>
                    <a:pt x="5335" y="5"/>
                  </a:cubicBezTo>
                  <a:lnTo>
                    <a:pt x="5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8199451" y="2234610"/>
              <a:ext cx="216182" cy="216221"/>
            </a:xfrm>
            <a:custGeom>
              <a:rect b="b" l="l" r="r" t="t"/>
              <a:pathLst>
                <a:path extrusionOk="0" h="5542" w="5541">
                  <a:moveTo>
                    <a:pt x="5443" y="1"/>
                  </a:moveTo>
                  <a:lnTo>
                    <a:pt x="1" y="5444"/>
                  </a:lnTo>
                  <a:cubicBezTo>
                    <a:pt x="65" y="5509"/>
                    <a:pt x="150" y="5541"/>
                    <a:pt x="234" y="5541"/>
                  </a:cubicBezTo>
                  <a:cubicBezTo>
                    <a:pt x="319" y="5541"/>
                    <a:pt x="404" y="5509"/>
                    <a:pt x="468" y="5444"/>
                  </a:cubicBezTo>
                  <a:lnTo>
                    <a:pt x="5541" y="370"/>
                  </a:lnTo>
                  <a:lnTo>
                    <a:pt x="5536" y="234"/>
                  </a:lnTo>
                  <a:cubicBezTo>
                    <a:pt x="5539" y="147"/>
                    <a:pt x="5506" y="62"/>
                    <a:pt x="5443" y="1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35"/>
          <p:cNvSpPr/>
          <p:nvPr/>
        </p:nvSpPr>
        <p:spPr>
          <a:xfrm>
            <a:off x="4213343" y="2615559"/>
            <a:ext cx="717300" cy="717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4273643" y="2675898"/>
            <a:ext cx="596700" cy="59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35"/>
          <p:cNvGrpSpPr/>
          <p:nvPr/>
        </p:nvGrpSpPr>
        <p:grpSpPr>
          <a:xfrm>
            <a:off x="4408182" y="2780663"/>
            <a:ext cx="362842" cy="387070"/>
            <a:chOff x="3112457" y="2230747"/>
            <a:chExt cx="412367" cy="439903"/>
          </a:xfrm>
        </p:grpSpPr>
        <p:sp>
          <p:nvSpPr>
            <p:cNvPr id="273" name="Google Shape;273;p35"/>
            <p:cNvSpPr/>
            <p:nvPr/>
          </p:nvSpPr>
          <p:spPr>
            <a:xfrm>
              <a:off x="3164038" y="2230747"/>
              <a:ext cx="232022" cy="207131"/>
            </a:xfrm>
            <a:custGeom>
              <a:rect b="b" l="l" r="r" t="t"/>
              <a:pathLst>
                <a:path extrusionOk="0" h="5309" w="5947">
                  <a:moveTo>
                    <a:pt x="2973" y="1"/>
                  </a:moveTo>
                  <a:cubicBezTo>
                    <a:pt x="2874" y="1"/>
                    <a:pt x="2775" y="9"/>
                    <a:pt x="2676" y="15"/>
                  </a:cubicBezTo>
                  <a:cubicBezTo>
                    <a:pt x="1131" y="168"/>
                    <a:pt x="1" y="1554"/>
                    <a:pt x="1" y="3107"/>
                  </a:cubicBezTo>
                  <a:lnTo>
                    <a:pt x="1" y="5308"/>
                  </a:lnTo>
                  <a:lnTo>
                    <a:pt x="1322" y="5308"/>
                  </a:lnTo>
                  <a:lnTo>
                    <a:pt x="1322" y="3067"/>
                  </a:lnTo>
                  <a:cubicBezTo>
                    <a:pt x="1322" y="2202"/>
                    <a:pt x="1942" y="1415"/>
                    <a:pt x="2801" y="1330"/>
                  </a:cubicBezTo>
                  <a:cubicBezTo>
                    <a:pt x="2848" y="1325"/>
                    <a:pt x="2896" y="1323"/>
                    <a:pt x="2943" y="1323"/>
                  </a:cubicBezTo>
                  <a:cubicBezTo>
                    <a:pt x="2953" y="1323"/>
                    <a:pt x="2962" y="1323"/>
                    <a:pt x="2972" y="1323"/>
                  </a:cubicBezTo>
                  <a:cubicBezTo>
                    <a:pt x="3885" y="1323"/>
                    <a:pt x="4623" y="2063"/>
                    <a:pt x="4624" y="2974"/>
                  </a:cubicBezTo>
                  <a:lnTo>
                    <a:pt x="4624" y="3657"/>
                  </a:lnTo>
                  <a:cubicBezTo>
                    <a:pt x="4622" y="3840"/>
                    <a:pt x="4770" y="3987"/>
                    <a:pt x="4952" y="3987"/>
                  </a:cubicBezTo>
                  <a:cubicBezTo>
                    <a:pt x="4953" y="3987"/>
                    <a:pt x="4954" y="3987"/>
                    <a:pt x="4955" y="3987"/>
                  </a:cubicBezTo>
                  <a:lnTo>
                    <a:pt x="5614" y="3987"/>
                  </a:lnTo>
                  <a:cubicBezTo>
                    <a:pt x="5615" y="3987"/>
                    <a:pt x="5615" y="3987"/>
                    <a:pt x="5616" y="3987"/>
                  </a:cubicBezTo>
                  <a:cubicBezTo>
                    <a:pt x="5798" y="3987"/>
                    <a:pt x="5946" y="3840"/>
                    <a:pt x="5944" y="3657"/>
                  </a:cubicBezTo>
                  <a:lnTo>
                    <a:pt x="5944" y="2974"/>
                  </a:lnTo>
                  <a:lnTo>
                    <a:pt x="5945" y="2973"/>
                  </a:lnTo>
                  <a:cubicBezTo>
                    <a:pt x="5945" y="1335"/>
                    <a:pt x="4611" y="1"/>
                    <a:pt x="2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112457" y="2412058"/>
              <a:ext cx="335100" cy="258591"/>
            </a:xfrm>
            <a:custGeom>
              <a:rect b="b" l="l" r="r" t="t"/>
              <a:pathLst>
                <a:path extrusionOk="0" h="6628" w="8589">
                  <a:moveTo>
                    <a:pt x="2544" y="1"/>
                  </a:moveTo>
                  <a:cubicBezTo>
                    <a:pt x="1481" y="1"/>
                    <a:pt x="582" y="760"/>
                    <a:pt x="411" y="1803"/>
                  </a:cubicBezTo>
                  <a:lnTo>
                    <a:pt x="27" y="4111"/>
                  </a:lnTo>
                  <a:cubicBezTo>
                    <a:pt x="12" y="4230"/>
                    <a:pt x="3" y="4348"/>
                    <a:pt x="1" y="4467"/>
                  </a:cubicBezTo>
                  <a:cubicBezTo>
                    <a:pt x="1" y="5656"/>
                    <a:pt x="973" y="6628"/>
                    <a:pt x="2161" y="6628"/>
                  </a:cubicBezTo>
                  <a:lnTo>
                    <a:pt x="6428" y="6628"/>
                  </a:lnTo>
                  <a:cubicBezTo>
                    <a:pt x="7616" y="6628"/>
                    <a:pt x="8588" y="5656"/>
                    <a:pt x="8588" y="4467"/>
                  </a:cubicBezTo>
                  <a:cubicBezTo>
                    <a:pt x="8586" y="4348"/>
                    <a:pt x="8577" y="4230"/>
                    <a:pt x="8562" y="4111"/>
                  </a:cubicBezTo>
                  <a:lnTo>
                    <a:pt x="8560" y="4111"/>
                  </a:lnTo>
                  <a:lnTo>
                    <a:pt x="8178" y="1803"/>
                  </a:lnTo>
                  <a:cubicBezTo>
                    <a:pt x="8007" y="760"/>
                    <a:pt x="7108" y="1"/>
                    <a:pt x="6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460371" y="2412058"/>
              <a:ext cx="64453" cy="25828"/>
            </a:xfrm>
            <a:custGeom>
              <a:rect b="b" l="l" r="r" t="t"/>
              <a:pathLst>
                <a:path extrusionOk="0" h="662" w="1652">
                  <a:moveTo>
                    <a:pt x="331" y="1"/>
                  </a:moveTo>
                  <a:cubicBezTo>
                    <a:pt x="148" y="1"/>
                    <a:pt x="0" y="149"/>
                    <a:pt x="0" y="331"/>
                  </a:cubicBezTo>
                  <a:cubicBezTo>
                    <a:pt x="0" y="513"/>
                    <a:pt x="148" y="661"/>
                    <a:pt x="331" y="661"/>
                  </a:cubicBezTo>
                  <a:lnTo>
                    <a:pt x="1321" y="661"/>
                  </a:lnTo>
                  <a:cubicBezTo>
                    <a:pt x="1504" y="661"/>
                    <a:pt x="1652" y="513"/>
                    <a:pt x="1652" y="331"/>
                  </a:cubicBezTo>
                  <a:cubicBezTo>
                    <a:pt x="1652" y="149"/>
                    <a:pt x="1504" y="1"/>
                    <a:pt x="13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446208" y="2334961"/>
              <a:ext cx="53919" cy="51383"/>
            </a:xfrm>
            <a:custGeom>
              <a:rect b="b" l="l" r="r" t="t"/>
              <a:pathLst>
                <a:path extrusionOk="0" h="1317" w="1382">
                  <a:moveTo>
                    <a:pt x="1020" y="0"/>
                  </a:moveTo>
                  <a:cubicBezTo>
                    <a:pt x="937" y="0"/>
                    <a:pt x="855" y="31"/>
                    <a:pt x="790" y="92"/>
                  </a:cubicBezTo>
                  <a:lnTo>
                    <a:pt x="130" y="753"/>
                  </a:lnTo>
                  <a:cubicBezTo>
                    <a:pt x="1" y="882"/>
                    <a:pt x="1" y="1091"/>
                    <a:pt x="130" y="1220"/>
                  </a:cubicBezTo>
                  <a:cubicBezTo>
                    <a:pt x="194" y="1284"/>
                    <a:pt x="279" y="1316"/>
                    <a:pt x="363" y="1316"/>
                  </a:cubicBezTo>
                  <a:cubicBezTo>
                    <a:pt x="448" y="1316"/>
                    <a:pt x="532" y="1284"/>
                    <a:pt x="597" y="1220"/>
                  </a:cubicBezTo>
                  <a:lnTo>
                    <a:pt x="1257" y="559"/>
                  </a:lnTo>
                  <a:cubicBezTo>
                    <a:pt x="1382" y="429"/>
                    <a:pt x="1380" y="223"/>
                    <a:pt x="1253" y="96"/>
                  </a:cubicBezTo>
                  <a:cubicBezTo>
                    <a:pt x="1189" y="32"/>
                    <a:pt x="1104" y="0"/>
                    <a:pt x="1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446325" y="2463717"/>
              <a:ext cx="53919" cy="51383"/>
            </a:xfrm>
            <a:custGeom>
              <a:rect b="b" l="l" r="r" t="t"/>
              <a:pathLst>
                <a:path extrusionOk="0" h="1317" w="1382">
                  <a:moveTo>
                    <a:pt x="363" y="0"/>
                  </a:moveTo>
                  <a:cubicBezTo>
                    <a:pt x="278" y="0"/>
                    <a:pt x="193" y="32"/>
                    <a:pt x="129" y="97"/>
                  </a:cubicBezTo>
                  <a:cubicBezTo>
                    <a:pt x="1" y="225"/>
                    <a:pt x="0" y="431"/>
                    <a:pt x="127" y="562"/>
                  </a:cubicBezTo>
                  <a:lnTo>
                    <a:pt x="787" y="1222"/>
                  </a:lnTo>
                  <a:cubicBezTo>
                    <a:pt x="851" y="1285"/>
                    <a:pt x="935" y="1316"/>
                    <a:pt x="1019" y="1316"/>
                  </a:cubicBezTo>
                  <a:cubicBezTo>
                    <a:pt x="1103" y="1316"/>
                    <a:pt x="1188" y="1284"/>
                    <a:pt x="1252" y="1220"/>
                  </a:cubicBezTo>
                  <a:cubicBezTo>
                    <a:pt x="1380" y="1091"/>
                    <a:pt x="1381" y="884"/>
                    <a:pt x="1254" y="755"/>
                  </a:cubicBezTo>
                  <a:lnTo>
                    <a:pt x="594" y="95"/>
                  </a:lnTo>
                  <a:cubicBezTo>
                    <a:pt x="530" y="32"/>
                    <a:pt x="446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267081" y="2540931"/>
              <a:ext cx="25828" cy="52397"/>
            </a:xfrm>
            <a:custGeom>
              <a:rect b="b" l="l" r="r" t="t"/>
              <a:pathLst>
                <a:path extrusionOk="0" h="1343" w="662">
                  <a:moveTo>
                    <a:pt x="331" y="0"/>
                  </a:moveTo>
                  <a:cubicBezTo>
                    <a:pt x="149" y="0"/>
                    <a:pt x="1" y="148"/>
                    <a:pt x="1" y="331"/>
                  </a:cubicBezTo>
                  <a:lnTo>
                    <a:pt x="1" y="1013"/>
                  </a:lnTo>
                  <a:cubicBezTo>
                    <a:pt x="1" y="1196"/>
                    <a:pt x="149" y="1342"/>
                    <a:pt x="331" y="1342"/>
                  </a:cubicBezTo>
                  <a:cubicBezTo>
                    <a:pt x="513" y="1342"/>
                    <a:pt x="661" y="1196"/>
                    <a:pt x="661" y="1013"/>
                  </a:cubicBezTo>
                  <a:lnTo>
                    <a:pt x="661" y="331"/>
                  </a:lnTo>
                  <a:cubicBezTo>
                    <a:pt x="661" y="148"/>
                    <a:pt x="513" y="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279957" y="2412058"/>
              <a:ext cx="167569" cy="258591"/>
            </a:xfrm>
            <a:custGeom>
              <a:rect b="b" l="l" r="r" t="t"/>
              <a:pathLst>
                <a:path extrusionOk="0" h="6628" w="4295">
                  <a:moveTo>
                    <a:pt x="1" y="1"/>
                  </a:moveTo>
                  <a:lnTo>
                    <a:pt x="1" y="6628"/>
                  </a:lnTo>
                  <a:lnTo>
                    <a:pt x="2135" y="6628"/>
                  </a:lnTo>
                  <a:cubicBezTo>
                    <a:pt x="3323" y="6628"/>
                    <a:pt x="4294" y="5656"/>
                    <a:pt x="4294" y="4467"/>
                  </a:cubicBezTo>
                  <a:cubicBezTo>
                    <a:pt x="4292" y="4348"/>
                    <a:pt x="4283" y="4230"/>
                    <a:pt x="4267" y="4111"/>
                  </a:cubicBezTo>
                  <a:lnTo>
                    <a:pt x="3885" y="1803"/>
                  </a:lnTo>
                  <a:cubicBezTo>
                    <a:pt x="3714" y="760"/>
                    <a:pt x="2815" y="1"/>
                    <a:pt x="1751" y="1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279957" y="2230864"/>
              <a:ext cx="116109" cy="155475"/>
            </a:xfrm>
            <a:custGeom>
              <a:rect b="b" l="l" r="r" t="t"/>
              <a:pathLst>
                <a:path extrusionOk="0" h="3985" w="2976">
                  <a:moveTo>
                    <a:pt x="1" y="0"/>
                  </a:moveTo>
                  <a:lnTo>
                    <a:pt x="1" y="1320"/>
                  </a:lnTo>
                  <a:cubicBezTo>
                    <a:pt x="914" y="1320"/>
                    <a:pt x="1652" y="2060"/>
                    <a:pt x="1653" y="2971"/>
                  </a:cubicBezTo>
                  <a:lnTo>
                    <a:pt x="1653" y="3654"/>
                  </a:lnTo>
                  <a:cubicBezTo>
                    <a:pt x="1651" y="3837"/>
                    <a:pt x="1799" y="3984"/>
                    <a:pt x="1981" y="3984"/>
                  </a:cubicBezTo>
                  <a:cubicBezTo>
                    <a:pt x="1982" y="3984"/>
                    <a:pt x="1983" y="3984"/>
                    <a:pt x="1984" y="3984"/>
                  </a:cubicBezTo>
                  <a:lnTo>
                    <a:pt x="2643" y="3984"/>
                  </a:lnTo>
                  <a:cubicBezTo>
                    <a:pt x="2644" y="3984"/>
                    <a:pt x="2644" y="3984"/>
                    <a:pt x="2645" y="3984"/>
                  </a:cubicBezTo>
                  <a:cubicBezTo>
                    <a:pt x="2827" y="3984"/>
                    <a:pt x="2975" y="3837"/>
                    <a:pt x="2973" y="3654"/>
                  </a:cubicBezTo>
                  <a:lnTo>
                    <a:pt x="2973" y="2971"/>
                  </a:lnTo>
                  <a:lnTo>
                    <a:pt x="2974" y="2971"/>
                  </a:lnTo>
                  <a:cubicBezTo>
                    <a:pt x="2974" y="1335"/>
                    <a:pt x="1640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279957" y="2540931"/>
              <a:ext cx="13031" cy="52436"/>
            </a:xfrm>
            <a:custGeom>
              <a:rect b="b" l="l" r="r" t="t"/>
              <a:pathLst>
                <a:path extrusionOk="0" h="1344" w="334">
                  <a:moveTo>
                    <a:pt x="5" y="0"/>
                  </a:moveTo>
                  <a:cubicBezTo>
                    <a:pt x="4" y="0"/>
                    <a:pt x="2" y="0"/>
                    <a:pt x="1" y="0"/>
                  </a:cubicBezTo>
                  <a:lnTo>
                    <a:pt x="1" y="1343"/>
                  </a:lnTo>
                  <a:cubicBezTo>
                    <a:pt x="2" y="1343"/>
                    <a:pt x="2" y="1343"/>
                    <a:pt x="3" y="1343"/>
                  </a:cubicBezTo>
                  <a:cubicBezTo>
                    <a:pt x="185" y="1343"/>
                    <a:pt x="333" y="1195"/>
                    <a:pt x="331" y="1013"/>
                  </a:cubicBezTo>
                  <a:lnTo>
                    <a:pt x="331" y="331"/>
                  </a:lnTo>
                  <a:cubicBezTo>
                    <a:pt x="333" y="148"/>
                    <a:pt x="187" y="0"/>
                    <a:pt x="5" y="0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241330" y="2489390"/>
              <a:ext cx="77367" cy="78186"/>
            </a:xfrm>
            <a:custGeom>
              <a:rect b="b" l="l" r="r" t="t"/>
              <a:pathLst>
                <a:path extrusionOk="0" h="2004" w="1983">
                  <a:moveTo>
                    <a:pt x="989" y="0"/>
                  </a:moveTo>
                  <a:cubicBezTo>
                    <a:pt x="443" y="0"/>
                    <a:pt x="0" y="444"/>
                    <a:pt x="0" y="991"/>
                  </a:cubicBezTo>
                  <a:cubicBezTo>
                    <a:pt x="0" y="1539"/>
                    <a:pt x="443" y="2004"/>
                    <a:pt x="991" y="2004"/>
                  </a:cubicBezTo>
                  <a:cubicBezTo>
                    <a:pt x="1539" y="2004"/>
                    <a:pt x="1982" y="1539"/>
                    <a:pt x="1982" y="991"/>
                  </a:cubicBezTo>
                  <a:cubicBezTo>
                    <a:pt x="1983" y="444"/>
                    <a:pt x="1540" y="0"/>
                    <a:pt x="993" y="0"/>
                  </a:cubicBezTo>
                  <a:cubicBezTo>
                    <a:pt x="992" y="0"/>
                    <a:pt x="992" y="0"/>
                    <a:pt x="991" y="0"/>
                  </a:cubicBezTo>
                  <a:cubicBezTo>
                    <a:pt x="990" y="0"/>
                    <a:pt x="990" y="0"/>
                    <a:pt x="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279957" y="2489390"/>
              <a:ext cx="38742" cy="78186"/>
            </a:xfrm>
            <a:custGeom>
              <a:rect b="b" l="l" r="r" t="t"/>
              <a:pathLst>
                <a:path extrusionOk="0" h="2004" w="99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lnTo>
                    <a:pt x="1" y="2004"/>
                  </a:lnTo>
                  <a:cubicBezTo>
                    <a:pt x="549" y="2004"/>
                    <a:pt x="992" y="1539"/>
                    <a:pt x="992" y="991"/>
                  </a:cubicBezTo>
                  <a:cubicBezTo>
                    <a:pt x="993" y="444"/>
                    <a:pt x="550" y="0"/>
                    <a:pt x="3" y="0"/>
                  </a:cubicBezTo>
                  <a:close/>
                </a:path>
              </a:pathLst>
            </a:custGeom>
            <a:solidFill>
              <a:srgbClr val="000000">
                <a:alpha val="263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4" name="Google Shape;284;p35"/>
          <p:cNvCxnSpPr>
            <a:stCxn id="263" idx="6"/>
            <a:endCxn id="285" idx="1"/>
          </p:cNvCxnSpPr>
          <p:nvPr/>
        </p:nvCxnSpPr>
        <p:spPr>
          <a:xfrm flipH="1" rot="10800000">
            <a:off x="5495237" y="2006159"/>
            <a:ext cx="1833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5"/>
          <p:cNvCxnSpPr>
            <a:stCxn id="287" idx="3"/>
            <a:endCxn id="234" idx="2"/>
          </p:cNvCxnSpPr>
          <p:nvPr/>
        </p:nvCxnSpPr>
        <p:spPr>
          <a:xfrm>
            <a:off x="3488499" y="2006159"/>
            <a:ext cx="1701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5"/>
          <p:cNvCxnSpPr>
            <a:stCxn id="270" idx="4"/>
            <a:endCxn id="289" idx="0"/>
          </p:cNvCxnSpPr>
          <p:nvPr/>
        </p:nvCxnSpPr>
        <p:spPr>
          <a:xfrm>
            <a:off x="4571993" y="3332859"/>
            <a:ext cx="0" cy="201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225" y="2553252"/>
            <a:ext cx="1010175" cy="282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200" y="3534450"/>
            <a:ext cx="1205300" cy="12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875" y="1265802"/>
            <a:ext cx="1559825" cy="15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7745" y="1109120"/>
            <a:ext cx="1348875" cy="13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n</a:t>
            </a:r>
            <a:r>
              <a:rPr lang="en">
                <a:solidFill>
                  <a:schemeClr val="accent3"/>
                </a:solidFill>
              </a:rPr>
              <a:t>uestra 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PRopuesta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75" y="1418000"/>
            <a:ext cx="1880624" cy="451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250" y="2271253"/>
            <a:ext cx="1753251" cy="175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525" y="520550"/>
            <a:ext cx="3252399" cy="32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1650" y="3933100"/>
            <a:ext cx="948451" cy="94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iterature's Genius Fictional Detective Style MK Campaign by Slidesgo">
  <a:themeElements>
    <a:clrScheme name="Simple Light">
      <a:dk1>
        <a:srgbClr val="8D646E"/>
      </a:dk1>
      <a:lt1>
        <a:srgbClr val="6C4952"/>
      </a:lt1>
      <a:dk2>
        <a:srgbClr val="944545"/>
      </a:dk2>
      <a:lt2>
        <a:srgbClr val="EB5759"/>
      </a:lt2>
      <a:accent1>
        <a:srgbClr val="FDCD6A"/>
      </a:accent1>
      <a:accent2>
        <a:srgbClr val="EBD6A8"/>
      </a:accent2>
      <a:accent3>
        <a:srgbClr val="FFFAD6"/>
      </a:accent3>
      <a:accent4>
        <a:srgbClr val="7DC3ED"/>
      </a:accent4>
      <a:accent5>
        <a:srgbClr val="C0E2E2"/>
      </a:accent5>
      <a:accent6>
        <a:srgbClr val="B4BC40"/>
      </a:accent6>
      <a:hlink>
        <a:srgbClr val="FFFA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